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4216-79A8-85AA-D1E1-54ADBA302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8D75E-00CE-0764-CD3C-6E9DA89BD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BF4C8-A4BF-E507-0578-1DCC550C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3B256-FC4E-1327-4BDF-6736C94CA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3BF01-1956-18EB-4DDF-FFF8BCE3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64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427B-BDAA-C4B2-464B-9D3610CD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724B2-6F1D-CF17-02D1-ED9202B10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C9BE6-640C-1C63-F062-2CA9A175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4418E-A7FE-D2ED-A683-CD294B66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4ED-BA80-8C3D-FF79-CCD4065A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992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3F5BE-99B5-7DF3-74AF-3C9834F2E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AAC90-DC38-EEE6-875A-D97AD1B83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8B928-C7BE-835B-77C3-CE82FCE8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07619-2DDE-BBA9-6BDC-00971E38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B082D-CD1C-EDCE-3DB8-BBC17542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588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233D-BB90-65EC-CB47-88CC83351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DADC3-A547-9E19-D8F9-CF9264991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8273-AA49-2B0A-F205-F4716D60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802C1-8ED1-D771-164C-CDBDF152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C2B6A-914B-6B87-4513-BE2FBE8C3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880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A168-7034-F0E9-818B-8632670E4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D3B67-781C-1FD8-706A-41E3C3071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DDDE6-8941-6BF4-C487-6412C38E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29841-840D-09D9-C8F3-05C03BE6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694FD-7C26-3D6A-C901-1A8C0AEB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271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CD05-47DD-FE1E-512F-CE48C8BF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E2EFD-CAED-E72D-20C5-157BB02F3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4CB96-DC48-CA14-2C28-779754D30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43C84-961E-B0EA-E252-21D6BA8F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B6E7A-CDF3-67AA-CD1F-DAA81876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4FF0-E913-6EA8-AA0E-34DD5BB5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961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C91B-0AB5-11D9-A087-36B43CBFB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A6CB5-82E8-EA09-5D65-E42001F4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8EBB5-25A9-6869-F75E-874BA6F37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614A1-6881-6FF6-9A3A-1F0006062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892B9-CC90-FFEB-F291-191FCD793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A22FB-AABC-198C-82CA-92BCDE0F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7FA40-25B4-416E-6CB6-A1802FCD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71EC3-9F97-FD8F-D784-359E1E7E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689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E206-8805-C267-09E2-10BD21778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AC10B-0215-23BB-C1DB-7ED96703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027D3-EAF5-634C-80DF-AF9018F9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F4298-8D8F-DE9C-2BE5-B95984B0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367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238FD-C22C-0933-5183-2F442354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AB0BC-6639-2F36-1993-AEB4C066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C35B1-B435-DB64-B973-2EA952A0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143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9350-7EDD-1AD7-4601-FB03B7E7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E9B7-978E-95EB-784C-0FDCE8246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CBEC7-E8F9-E2D7-335C-D67B530CA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FAF11-0F7A-5CA8-E54A-D3AB08FC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5FD6A-3DD4-D65B-6340-CA3F4942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BC709-88DF-8E5A-5703-F5CA104E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73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BC89-5804-1C0D-D8B5-8DF7FF02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BB9BA-717C-532E-9E0C-75A87AC60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DE6AE-5183-A744-89BC-D0C3AB102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44681-FF32-2185-5C4F-F79EE330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81773-D146-DEB5-FB3B-D3FC0B6A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AF7DE-000D-0599-3E17-FD54A7DC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967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42348D-D5DD-DB67-EB6C-9F0A56D6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2332D-8A28-3699-1987-ECC79124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80838-8A14-1CAC-62AA-40D9031B9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3588-2C9B-46F4-A216-DD6221B67751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D28F0-09C7-1123-2818-E744286BB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9573A-975E-AD7D-F03C-5E0355BFD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72DD-1894-4697-91EC-A8A33DE9DF8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046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87ABA-CEE7-CD38-1F6D-97DABF275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9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Sets, logic, combinatorics, simultaneous equations, matrices algebra, number, probability</a:t>
            </a:r>
            <a:endParaRPr lang="en-ID" sz="1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A0144-AB39-BFC5-4828-339DED69B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16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0ABAF-CAE5-1C4C-6967-A8A3413E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41CC5-4BAF-9047-CB27-F20DA180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OR NOT P is a tautology.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AND NOT P is a contradiction.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52756967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1A9E-EDD4-76E9-87FA-B6BC47AA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3B9A1-AE9A-6B4C-65D5-A4B1101A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77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d2 = (n Mod b ^ 2 - d1) / b ^ 1</a:t>
            </a:r>
            <a:endParaRPr lang="en-ID" sz="7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77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77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d2</a:t>
            </a:r>
            <a:endParaRPr lang="en-ID" sz="7700" dirty="0"/>
          </a:p>
        </p:txBody>
      </p:sp>
    </p:spTree>
    <p:extLst>
      <p:ext uri="{BB962C8B-B14F-4D97-AF65-F5344CB8AC3E}">
        <p14:creationId xmlns:p14="http://schemas.microsoft.com/office/powerpoint/2010/main" val="1908187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76239-310C-403E-5647-B93170F0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253C-C462-9ED0-672E-2C4A9F1CB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6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d3 = (n Mod b ^ 3 - b ^ 1 * d2 - d1) / b ^ 2</a:t>
            </a:r>
            <a:endParaRPr lang="en-ID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66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d3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242511577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30F0-A3A6-D075-A90C-42F507B2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C948B-779F-5FBD-7C6E-02555858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55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d4 = (n Mod b ^ 4 - b ^ 2 * d3 - b ^ 1 * d2 - d1) / b ^ 3</a:t>
            </a:r>
            <a:endParaRPr lang="en-ID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55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d4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1567312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86596-C7FD-620E-B0EF-27FFFFE5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562A3-89F9-04BB-E8E5-5B0EA78A3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44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d5 = (n Mod b ^ 5 - b ^ 3 * d4 - b ^ 2 * d3 - b ^ 1 * d2 - d1) / b ^ 4</a:t>
            </a:r>
            <a:endParaRPr lang="en-ID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44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d5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8671563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7B61-D855-AC35-FCDA-A75B2D461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C2422-F0BE-D9C2-46BB-42BAA83C3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d6 = (n Mod b ^ 6 - b ^ 4 * d5 - b ^ 3 * d4 - b ^ 2 * d3 - b ^ 1 * d2 - d1) / b ^ 5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d6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43720263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242E-CAE6-8CF7-F76C-8E93D65D5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FBC4-4602-4ACD-EED0-AEDB11E8D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d7 = (n Mod b ^ 7 - b ^ 5 * d6 - b ^ 4 * d5 - b ^ 3 * d4 - b ^ 2 * d3 - b ^ 1 * d2 - d1) / b ^ 6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d7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214395338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4299-837C-944F-B454-B105EB4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11B4-6CF9-4E91-CC42-33BA0AC0C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'd8 = (n Mod b ^ 8 - b ^ 6 * d7 - b ^ 5 * d6 - b ^ 4 * d5 - b ^ 3 * d4 - b ^ 2 * d3 - b ^ 1 * d2 - d1) / b ^ 7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d8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138440464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A7FB-6B3D-12FB-CEB4-D62EF5C0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C9E2C-C0C8-4822-126A-8242857D4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d9 = (n Mod b ^ 9 - b ^ 7 * d8 - b ^ 6 * d7 - b ^ 5 * d6 - b ^ 4 * d5 - b ^ 3 * d4 - b ^ 2 * d3 - b ^ 1 * d2 - d1) / b ^ 8</a:t>
            </a:r>
          </a:p>
          <a:p>
            <a:pPr marL="0" indent="0">
              <a:buNone/>
            </a:pPr>
            <a:r>
              <a:rPr lang="en-ID" sz="33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d9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3149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D4C4-B1CF-9594-0DD9-8AA0693F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1BC30-7BC5-D6DB-C7C0-AE96C4C5F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'd10 = (n Mod b ^ 10 - b ^ 8 * d9 - b ^ 7 * d8 - b ^ 6 * d7 - b ^ 5 * d6 - b ^ 4 * d5 - b ^ 3 * d4 - b ^ 2 * d3 - b ^ 1 * d2 - d1) / b ^ 9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d10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02114084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8BF7F-D447-9E71-99C1-1128D297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F1F2-604C-F2D8-2734-B3108605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Calculate the largest prime number you can using your own computer code.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60601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8A94-A1A3-D42F-4FB2-1433219C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42E7-945A-5035-A7A1-0F28008EA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IFF means if and only if: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study hard (H), then you will be rich (R) H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 and if you are rich (R), then you must have studied hard (H) R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means that if and only if you study hard (H), then you will be rich (R) H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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9858499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7620-2D3F-BCEE-D290-0F100845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6432-0DF1-9312-EEB3-110F01387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13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Int(</a:t>
            </a:r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(n))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n Mod </a:t>
            </a:r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Then </a:t>
            </a:r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"prime"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ID" sz="2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"not prime"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Label2 = 2</a:t>
            </a:r>
            <a:endParaRPr lang="en-ID" sz="2500" dirty="0"/>
          </a:p>
        </p:txBody>
      </p:sp>
    </p:spTree>
    <p:extLst>
      <p:ext uri="{BB962C8B-B14F-4D97-AF65-F5344CB8AC3E}">
        <p14:creationId xmlns:p14="http://schemas.microsoft.com/office/powerpoint/2010/main" val="130567431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0100-697E-6F1B-D902-783F6655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0F0E9-D818-058C-E8E6-A2A8ECC1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Give prime factorization of s.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45028427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A53F-1189-A53C-29CA-F16C7F22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4104-22A9-1364-944D-1EB78258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 p(9999), pf(9999)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</a:t>
            </a: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nm = 9999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7079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6D3D-D684-B127-98E1-082F7752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F29B5-BE2E-19D3-1153-152949DF7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99107088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"is a prime number"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"is a prime number"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333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abcdef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1111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815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68B3D-2E84-9B3B-E123-6F8B280B7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DCFAA-5EA5-64E6-BB58-E20B678DA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'nm =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n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nm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n Mod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k + 1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p(k) = 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Next 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3646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9356-9F66-6C40-FCC9-BC32DAE2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94211-C59B-3EC5-D0D8-6AB61A593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0319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0983-98E2-EB4B-4CF5-85D8A15E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B5506-00E0-1025-4D02-DF7B3035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While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Loop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111 Next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8195054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AEE7-9306-67A2-377C-88626B15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537-7711-F1B1-F84D-5B19FF322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^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^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Print #ii,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"^",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"*"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"^":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"*"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525776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C2F5-8F57-A65D-5ACB-474D695A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9DC42-3A12-346E-52CC-F51856275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gfgfhgfdr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5567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"is a prime number":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333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"^ 1"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"^ 1"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1111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abcd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006529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E328-E0FD-2D2A-E13B-3482AFA7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14B18-BAED-F8A9-A714-7100662B3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gfgfhgfdr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5567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corrrect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&lt;&gt;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"wrong"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333 Label = 333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969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7581-6074-2442-3EC0-D253DC49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46661" y="-52845"/>
            <a:ext cx="18496389" cy="2163892"/>
          </a:xfrm>
        </p:spPr>
        <p:txBody>
          <a:bodyPr/>
          <a:lstStyle/>
          <a:p>
            <a:endParaRPr lang="en-ID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17FC50-8CB3-00FD-1812-3AF31AAE0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06541"/>
              </p:ext>
            </p:extLst>
          </p:nvPr>
        </p:nvGraphicFramePr>
        <p:xfrm>
          <a:off x="368490" y="388959"/>
          <a:ext cx="11402703" cy="6182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041">
                  <a:extLst>
                    <a:ext uri="{9D8B030D-6E8A-4147-A177-3AD203B41FA5}">
                      <a16:colId xmlns:a16="http://schemas.microsoft.com/office/drawing/2014/main" val="2980751095"/>
                    </a:ext>
                  </a:extLst>
                </a:gridCol>
                <a:gridCol w="1275420">
                  <a:extLst>
                    <a:ext uri="{9D8B030D-6E8A-4147-A177-3AD203B41FA5}">
                      <a16:colId xmlns:a16="http://schemas.microsoft.com/office/drawing/2014/main" val="623241464"/>
                    </a:ext>
                  </a:extLst>
                </a:gridCol>
                <a:gridCol w="8243242">
                  <a:extLst>
                    <a:ext uri="{9D8B030D-6E8A-4147-A177-3AD203B41FA5}">
                      <a16:colId xmlns:a16="http://schemas.microsoft.com/office/drawing/2014/main" val="4227606921"/>
                    </a:ext>
                  </a:extLst>
                </a:gridCol>
              </a:tblGrid>
              <a:tr h="1236488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H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R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H if and only if R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868294"/>
                  </a:ext>
                </a:extLst>
              </a:tr>
              <a:tr h="1236488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18151"/>
                  </a:ext>
                </a:extLst>
              </a:tr>
              <a:tr h="1236488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975432"/>
                  </a:ext>
                </a:extLst>
              </a:tr>
              <a:tr h="1236488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7977370"/>
                  </a:ext>
                </a:extLst>
              </a:tr>
              <a:tr h="1236488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 dirty="0">
                          <a:effectLst/>
                        </a:rPr>
                        <a:t>1</a:t>
                      </a:r>
                      <a:endParaRPr lang="en-ID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76183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10273EA-DA08-BFBD-447E-E84C7D239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062624" y="-422891"/>
            <a:ext cx="8592303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truth table for IFF is: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7244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AEA2-8DF0-C269-C88F-BF3E30428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57B4-AC1C-0905-B4BF-C95E84C89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Calculate C(9,e) and P(7,e). Give all the options for C(e+3,e).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358254737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8BDA-C47B-8A6B-47DB-71152230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4F719-D4AE-33DF-FD7E-71F14E309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how many ways can you answer an exam with m+1 questions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each of which has e+1 options for the answer?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355486261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0C8A-0994-A2F9-7086-A4E8CA0E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082E-20F2-DAB2-A3B0-75610CF7A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Draw the histogram of tossing L+2 fair coins. Draw the histogram of the first e+3 digits of π.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73952834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8D26-AEBD-9F4D-9B37-5C31B6FD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738C1-EE26-45B8-1C99-271634744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Draw the histogram of adding random between e+2 times.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48636773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C4DE-51B7-676C-2842-9C438BB7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C21F1-7129-E8FE-BB3A-C7CEA9C76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the histogram of </a:t>
            </a:r>
            <a:r>
              <a:rPr lang="en-ID" sz="33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Benford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first digit of e+2 the most populated countries.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worldometers.info/world-population/population-by-country/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201212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659B-B417-C309-91E5-CDFA6A4C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C0342-4703-78EB-6610-A8A481952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endParaRPr lang="en-ID" sz="4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Converse is: R </a:t>
            </a: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endParaRPr lang="en-ID" sz="4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is: NOT H </a:t>
            </a: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 R</a:t>
            </a:r>
            <a:endParaRPr lang="en-ID" sz="4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Contrapositive is: NOT R </a:t>
            </a:r>
            <a:r>
              <a:rPr lang="en-US" sz="4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NOT H</a:t>
            </a:r>
            <a:endParaRPr lang="en-ID" sz="4600" dirty="0"/>
          </a:p>
        </p:txBody>
      </p:sp>
    </p:spTree>
    <p:extLst>
      <p:ext uri="{BB962C8B-B14F-4D97-AF65-F5344CB8AC3E}">
        <p14:creationId xmlns:p14="http://schemas.microsoft.com/office/powerpoint/2010/main" val="129778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98BCB-1567-A28B-CF97-E8054045A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3CEA0-3C31-C582-0B4D-CB2875936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Compare truth tables of implication, conversion, inversion, contraposition.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237868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0140-4C49-2A43-708B-59896145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5BBAE-4F0A-8DD5-5674-06B6268EF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Predicate is logical function.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x &gt; 5, this true if x &gt; 5 and false otherwise.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proved by induction for predicate P(n).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418252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933A-C772-A73B-4FA3-AF1754F5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F0BDE-BB1C-B58A-1195-7AC7CC57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I am in Jakarta then I am on Java, if I am on Java then I am in Indonesia, therefore, if I am in Jakarta then I am in Indonesia.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Indonesia includes Java, Java includes Jakarta.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66533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F351-E984-6183-0ACB-8A3355B5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30D3-1946-0D20-928C-C9D1521E5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Argument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humans are mammals.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a human; therefore, I am a mammal.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02A5-CE9A-89CD-8536-F934B695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31E49-3317-ADFA-2B33-314A7EB9C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Incorrect argument: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humans are mammals.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am a mammal; therefore, I am a human.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4178337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7592-C72F-1E52-333C-0963FA6F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Combinatorics</a:t>
            </a:r>
            <a:endParaRPr lang="en-ID" sz="1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977CFA-AD1A-FF8A-8E71-45189BBAA0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5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If order matters, then we use permutations: </a:t>
                </a:r>
                <a:endParaRPr lang="en-US" sz="5500" i="1" kern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ID" sz="55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ID" sz="5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977CFA-AD1A-FF8A-8E71-45189BBAA0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574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0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8ADF-AAEF-72C1-8EC1-D19E89230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Sets</a:t>
            </a:r>
            <a:endParaRPr lang="en-ID" sz="1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55CCF-4D01-1062-076F-575ABA2D5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set of set A is a set of all subsets of A.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Cardinality of power set is 2</a:t>
            </a:r>
            <a:r>
              <a:rPr lang="en-US" sz="5500" kern="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where n is cardinality of A.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52151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30BC-4991-B533-6D65-1183E64F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38ED3-08C8-373A-F8E1-7E7E44503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number of permutations L out of T: P(T,L).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92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11C0-1F49-15B6-2B65-9A9DE390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AEC6-15DD-72F9-0172-1EA29C2C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have million (10</a:t>
            </a:r>
            <a:r>
              <a:rPr lang="en-US" sz="88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8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options for my 6-digit pin-number.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761176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445B-9525-19CB-90BD-5D91938D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6AB73-56A5-35B0-ED57-FB3EE3B12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many options are for L decimal digits password?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3168277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4078-EFA5-0861-36B6-6CE39093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Simultaneous equations</a:t>
            </a:r>
            <a:endParaRPr lang="en-ID" sz="7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E4E5A-D9BD-3518-96A1-1EE793414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and y are unknows variables, we must find they from solving simultaneous equations. 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a, b, c, d, e, f are known numbers.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1255517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1ADD-BC9A-DC67-1090-1634C3F3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BCB0-0B63-4D5F-792C-2321A9CCE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111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ax+by</a:t>
            </a:r>
            <a:r>
              <a:rPr lang="en-ID" sz="11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c</a:t>
            </a:r>
            <a:endParaRPr lang="en-ID" sz="1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1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dx+ey</a:t>
            </a:r>
            <a:r>
              <a:rPr lang="en-US" sz="1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f</a:t>
            </a:r>
            <a:endParaRPr lang="en-ID" sz="11100" dirty="0"/>
          </a:p>
        </p:txBody>
      </p:sp>
    </p:spTree>
    <p:extLst>
      <p:ext uri="{BB962C8B-B14F-4D97-AF65-F5344CB8AC3E}">
        <p14:creationId xmlns:p14="http://schemas.microsoft.com/office/powerpoint/2010/main" val="4053453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10EB-8E88-0D0B-69C7-6F74BF03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F92481-67AB-514C-038C-B6E1FEDADE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111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111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111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111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1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111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111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1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111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F92481-67AB-514C-038C-B6E1FEDADE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650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62AF-435A-EEF5-9195-06DF2CE3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05CC6F-50CC-D4D6-82BF-4563A3DCF6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8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Substitution: </a:t>
                </a:r>
                <a14:m>
                  <m:oMath xmlns:m="http://schemas.openxmlformats.org/officeDocument/2006/math">
                    <m:r>
                      <a:rPr lang="en-US" sz="8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8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8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8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8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8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𝑎𝑥</m:t>
                        </m:r>
                      </m:num>
                      <m:den>
                        <m:r>
                          <a:rPr lang="en-US" sz="8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ID" sz="8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05CC6F-50CC-D4D6-82BF-4563A3DCF6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5" t="-644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586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2B85-29A7-C879-49CB-08A90E6C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5C523-86AF-F183-3957-785F1B6B1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Elimination:</a:t>
            </a:r>
            <a:endParaRPr lang="en-ID" sz="7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7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eax</a:t>
            </a:r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ID" sz="7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eby</a:t>
            </a:r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7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</a:t>
            </a:r>
            <a:endParaRPr lang="en-ID" sz="7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7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bdx</a:t>
            </a:r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bey = bf</a:t>
            </a:r>
            <a:endParaRPr lang="en-ID" sz="7700" dirty="0"/>
          </a:p>
        </p:txBody>
      </p:sp>
    </p:spTree>
    <p:extLst>
      <p:ext uri="{BB962C8B-B14F-4D97-AF65-F5344CB8AC3E}">
        <p14:creationId xmlns:p14="http://schemas.microsoft.com/office/powerpoint/2010/main" val="1835009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978F-3601-C8EC-5955-BBB31FD2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E0766-4853-E465-CEEF-8DD978341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99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eax</a:t>
            </a:r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ID" sz="99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bdx</a:t>
            </a:r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99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</a:t>
            </a:r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bf</a:t>
            </a:r>
            <a:endParaRPr lang="en-ID" sz="9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99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99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</a:t>
            </a:r>
            <a:r>
              <a:rPr lang="en-US" sz="99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bd)x= </a:t>
            </a:r>
            <a:r>
              <a:rPr lang="en-US" sz="99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</a:t>
            </a:r>
            <a:r>
              <a:rPr lang="en-US" sz="99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bf</a:t>
            </a:r>
            <a:endParaRPr lang="en-ID" sz="9900" dirty="0"/>
          </a:p>
        </p:txBody>
      </p:sp>
    </p:spTree>
    <p:extLst>
      <p:ext uri="{BB962C8B-B14F-4D97-AF65-F5344CB8AC3E}">
        <p14:creationId xmlns:p14="http://schemas.microsoft.com/office/powerpoint/2010/main" val="1922930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CE63-1759-A725-A81A-013B90F1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5C1F85-72E5-AA8E-7851-B6C4DF6EA6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11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ID" sz="111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𝑒𝑐</m:t>
                          </m:r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𝑏𝑓</m:t>
                          </m:r>
                        </m:num>
                        <m:den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𝑒𝑎</m:t>
                          </m:r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en-ID" sz="1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5C1F85-72E5-AA8E-7851-B6C4DF6EA6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80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6218A-8383-4A21-E4A0-1BF0A5B3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ACD1A-F8AC-5A79-6744-5ABA39C84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Union of sets A and B is a set, which includes all elements of A and all elements of B.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140165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D1DB-CE7F-654E-8834-110A2FE6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16B7C-028F-3799-1FBE-C255B23A9F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Cramer rule says that 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55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55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ID" sz="55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55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ID" sz="5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16B7C-028F-3799-1FBE-C255B23A9F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6162" b="-434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8446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0B6E7-F993-72D8-0903-2F2E0A82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CF68AE-4517-F565-A9BC-EBEB9CC633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77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ID" sz="77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D" sz="770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𝑑𝑒𝑡</m:t>
                    </m:r>
                    <m:d>
                      <m:dPr>
                        <m:begChr m:val="["/>
                        <m:endChr m:val="]"/>
                        <m:ctrlPr>
                          <a:rPr lang="en-ID" sz="77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77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77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ID" sz="77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ID" sz="77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ID" sz="77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</m:mr>
                        </m:m>
                      </m:e>
                    </m:d>
                    <m:r>
                      <a:rPr lang="en-ID" sz="77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D" sz="77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ae - bd</a:t>
                </a:r>
                <a:endParaRPr lang="en-ID" sz="77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CF68AE-4517-F565-A9BC-EBEB9CC633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28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751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313A-4AC1-C503-2366-09608059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603F00-92DF-6965-63EC-42EDC3996E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77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77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77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77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77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𝑑𝑒𝑡</m:t>
                    </m:r>
                    <m:d>
                      <m:dPr>
                        <m:begChr m:val="["/>
                        <m:endChr m:val="]"/>
                        <m:ctrlPr>
                          <a:rPr lang="en-ID" sz="77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77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77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77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77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e>
                              <m:r>
                                <a:rPr lang="en-US" sz="77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</m:mr>
                        </m:m>
                      </m:e>
                    </m:d>
                    <m:r>
                      <a:rPr lang="en-US" sz="77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77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7700" kern="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ce</a:t>
                </a:r>
                <a:r>
                  <a:rPr lang="en-US" sz="77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bf</a:t>
                </a:r>
                <a:endParaRPr lang="en-ID" sz="7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603F00-92DF-6965-63EC-42EDC3996E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423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680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4409-BE55-430B-B294-EA8BB479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CC892E-D604-5B89-AA1F-2FCBD4A86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66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66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66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𝑑𝑒𝑡</m:t>
                    </m:r>
                    <m:d>
                      <m:dPr>
                        <m:begChr m:val="["/>
                        <m:endChr m:val="]"/>
                        <m:ctrlPr>
                          <a:rPr lang="en-ID" sz="66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66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66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66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66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66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  <m:r>
                      <a:rPr lang="en-US" sz="66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66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6600" kern="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af</a:t>
                </a:r>
                <a:r>
                  <a:rPr lang="en-US" sz="66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cd</a:t>
                </a:r>
                <a:endParaRPr lang="en-ID" sz="6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CC892E-D604-5B89-AA1F-2FCBD4A86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617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D81F7-25AB-87A5-0851-FD1CDCD1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Finding inverse matrix</a:t>
            </a:r>
            <a:endParaRPr lang="en-ID" sz="7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D237FE-B68A-61F8-A7A2-2283DE125E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If you have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then the inverse matrix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𝑎𝑑</m:t>
                        </m:r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𝑏𝑐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D237FE-B68A-61F8-A7A2-2283DE125E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2736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6EB34-EC1D-4BEE-93B5-ADE82E2E2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B2325D-CF30-75FD-E5EF-FC792CDBB2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44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𝑎𝑑</m:t>
                          </m:r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44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4400" i="1" kern="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4400" i="1" kern="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𝑎𝑑</m:t>
                          </m:r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44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𝑎𝑑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𝑏𝑐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𝑎𝑏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𝑐𝑑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𝑐𝑑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𝑎𝑑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𝑏𝑐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44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B2325D-CF30-75FD-E5EF-FC792CDBB2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619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2099-496C-1ED4-60F7-9B2FB505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897F34-BD1A-AF0F-FB2A-FA2C7FB799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If you have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then the inverse matrix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𝑎𝑒</m:t>
                        </m:r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𝑏𝑑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897F34-BD1A-AF0F-FB2A-FA2C7FB799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661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F3EF-3CEC-D4AB-A994-E1EFE302E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E02B99-5387-1AD3-28D7-10ADEFAB64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40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ID" sz="40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𝑎𝑒</m:t>
                          </m:r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𝑏𝑑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ID" sz="40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4000" i="1" kern="1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4000" i="1" kern="1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𝑎𝑒</m:t>
                          </m:r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𝑏𝑑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𝑒𝑐</m:t>
                                </m:r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𝑏𝑓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𝑎𝑓</m:t>
                                </m:r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D" sz="40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ID" sz="40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4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𝑒𝑐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𝑏𝑓</m:t>
                                    </m:r>
                                  </m:num>
                                  <m:den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𝑎𝑒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𝑏𝑑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𝑎𝑓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𝑐𝑑</m:t>
                                    </m:r>
                                  </m:num>
                                  <m:den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𝑎𝑒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ID" sz="40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𝑏𝑑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4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E02B99-5387-1AD3-28D7-10ADEFAB64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007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9D6B-5E2E-7754-F944-EA425641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008D52-37E5-4B36-DA35-96D7403402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1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11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𝑒𝑐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𝑏𝑓</m:t>
                          </m:r>
                        </m:num>
                        <m:den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𝑎𝑒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en-ID" sz="111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008D52-37E5-4B36-DA35-96D7403402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671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D413F-67C1-1ECB-9773-2FF12941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42241C-41D7-1629-3962-D74A23CFF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1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111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𝑎𝑓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𝑐𝑑</m:t>
                          </m:r>
                        </m:num>
                        <m:den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𝑎𝑒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11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en-ID" sz="111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42241C-41D7-1629-3962-D74A23CFF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78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B0C1-8B9E-1A74-81CD-1204EDD4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2D46-F05A-143D-D724-66C3C1943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Intersection of sets A and B is a set, which includes all elements, which are both in A and B.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38634392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EE3A-6F12-9A10-7236-BF5BAE4F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D4A4A-989A-DD05-9075-E9D11D3E7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same as given by Cramer Rule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28349332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F50E-FC2C-333C-EC0B-7B03B17A0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DD48A7-8022-D8F1-2CD3-0DD4B54F7F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5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Product of matrix and its inverse matrix gives multiplicative identity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55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55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5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DD48A7-8022-D8F1-2CD3-0DD4B54F7F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574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5401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9CED-8DE5-63EC-05E0-35D12546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CCF0F-D4BF-957B-7710-4B4893E0A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you have inverse matrix, then you can multiply left and right sides of your simultaneous equations by inverse matrix and get the answer.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145069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5EAA9-3601-3929-8EA8-5E780C51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Torque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0F598-AC83-993E-3F60-9B289BC2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Torque t is expressed through moments of inertia I and angular acceleration a.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2984793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4C55-FA72-F7B6-010F-30E32D49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948E1-EBB9-9F24-DE13-B04EE8E3B8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55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31</m:t>
                          </m:r>
                        </m:sub>
                      </m:sSub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sub>
                      </m:sSub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33</m:t>
                          </m:r>
                        </m:sub>
                      </m:sSub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55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D" sz="5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948E1-EBB9-9F24-DE13-B04EE8E3B8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9893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2708-C38E-E92E-56A6-45941775B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FE6AC3-67F2-253F-F845-9A26685503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66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66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66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66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sz="66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66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66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ID" sz="6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6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FE6AC3-67F2-253F-F845-9A26685503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570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594B-AF0E-5DEF-AB9D-36783C3F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83A5EF-AD1C-45F2-695E-98D04ABDBE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ID" sz="99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ID" sz="9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ID" sz="9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D" sz="9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ID" sz="9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D" sz="99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D" sz="99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sz="99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99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 = 1, 2, 3.</a:t>
                </a:r>
                <a:endParaRPr lang="en-ID" sz="99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83A5EF-AD1C-45F2-695E-98D04ABDBE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652" t="-840" b="-36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9622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2D4F-769D-C190-0205-8C8C1FB7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BEACD-2930-EDF2-720B-6617DCBF8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use Cramer Rule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en.wikipedia.org/wiki/Cramer%27s_rule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33079737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2CD2-A58D-9DBB-1D5D-8FFF7F28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06704F-D2BB-957A-302A-26FFACE446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3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ID" sz="33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ID" sz="33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3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sz="33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I(1, 1) * (I(2, 2) * I(3, 3) - I(2, 3) * I(3, 2)) – 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I(1, 2) * (I(2, 1) * I(3, 3) - I(3, 1) * I(2, 3)) + 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3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I(1, 3) * (I(2, 1) * I(3, 2) - I(3, 1) * I(2, 2))</a:t>
                </a:r>
                <a:endParaRPr lang="en-ID" sz="33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06704F-D2BB-957A-302A-26FFACE446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5" t="-2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8228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155B0-6EB6-AC9E-7677-D3017A7B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BA1FF-CEC7-271A-BE6E-85C388114B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77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77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77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77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77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77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77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7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BA1FF-CEC7-271A-BE6E-85C388114B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63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330C1-D74E-49D4-49F8-76902302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2C302-844E-5E42-33EC-398C5BB89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Cardinality of union of A and B is equal to cardinality of A + cardinality of B - cardinality of intersection of A and B. 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8151862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7586-AB1F-E496-F772-C21A3283F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090247-D754-F640-D41C-CCC790CBA9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77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77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77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77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77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77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77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7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090247-D754-F640-D41C-CCC790CBA9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2663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BF55-AA86-555D-5D2F-2FCDDDF1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482C64-6847-8BE1-0DB6-83EB772C93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77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77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77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77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77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77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77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77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77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7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482C64-6847-8BE1-0DB6-83EB772C93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191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B0B3-B22B-8596-A029-FF5F9795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CC3DE3-16F3-9A56-371C-9A59EB9841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11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111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ID" sz="1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CC3DE3-16F3-9A56-371C-9A59EB9841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5850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55925-D350-44CA-58C2-073B0A828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BEC208-0D2E-5929-4A7A-FAC15D3909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11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111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ID" sz="1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BEC208-0D2E-5929-4A7A-FAC15D3909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606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7A8D-27D5-D531-FCDC-714E4B3A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0C15D0-FFF9-446B-2A8C-9362922724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111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D" sz="111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ID" sz="1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ID" sz="1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ID" sz="1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0C15D0-FFF9-446B-2A8C-9362922724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325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61AA-F328-956B-B373-B3BF3583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B864-A07D-5947-ABBA-B084A0AD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 must not be zero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31665202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DA66-0F45-2614-5437-76756040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A64A-49C5-013D-FB0C-D30DE146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Calculate angular acceleration for given tensor of inertia and torque.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6554425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7CF9-7B7C-DEB6-8F5E-1DE6901C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EB7B-0E57-1531-719F-4A9305007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I11 = s mod 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I12 = s mod 12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I13 = s mod 13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I21 = s mod 21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I22 = s mod 22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I23 = s mod 23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I31 = s mod 31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I32 = s mod 32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I33 = s mod 33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013525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F9F1-37F7-FDF3-3FE5-79F45B39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8BD89-9D16-7E00-9A6F-A9861E3F0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t1 = s mod 10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t2 = s mod 20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t3 = s mod 30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torque(1) = s Mod 10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torque(2) = s Mod 20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torque(3) = s Mod 30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5573788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0D1F-4BC9-8774-4171-2654949E4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F947B-EBAB-529C-1FF6-2710100A4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 a(3), I(3, 3), torque(3)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99107088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torque(1) = s Mod 10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torque(2) = s Mod 20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torque(3) = s Mod 30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3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E389-87DB-0CB0-8F49-966E59321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87AA-8ED7-BC7A-0A63-0B758164F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– B means all elements which are in A but NOT in B.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9567091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A6CE-FC7B-4FA3-FAD2-B25C2EF9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3DA4A-EB11-24F6-3060-0B56841A3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1) = s Mod 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2) = s Mod 12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3) = s Mod 13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1) = s Mod 21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2) = s Mod 22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3) = s Mod 23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1) = s Mod 31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2) = s Mod 32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I(3, 3) = s Mod 33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81943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9E00-4AC2-D177-C049-4E651F03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5C263-2429-6775-36FE-7DC06E93A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determinant = I(1, 1) * (I(2, 2) * I(3, 3) - I(2, 3) * I(3, 2)) - I(1, 2) * (I(2, 1) * I(3, 3) - I(3, 1) * I(2, 3)) + I(1, 3) * (I(2, 1) * I(3, 2) - I(3, 1) * I(2, 2))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6571679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2D944-B1E5-BAAE-B8D3-187FB366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D1F6E-4E09-2C08-3607-5D6F3641F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determinant = 0 Then </a:t>
            </a:r>
            <a:r>
              <a:rPr lang="en-ID" sz="5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ID" sz="5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determinant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740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3EDE-736A-32E2-9220-18632C16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84C5D-1090-6AC9-FADA-C1060415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1) = torque(1)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1) = torque(2)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1) = torque(3)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determinant1 = I(1, 1) * (I(2, 2) * I(3, 3) - I(2, 3) * I(3, 2)) - I(1, 2) * (I(2, 1) * I(3, 3) - I(3, 1) * I(2, 3)) + I(1, 3) * (I(2, 1) * I(3, 2) - I(3, 1) * I(2, 2))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a(1) = determinant1 / determinant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MsgBox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a(1)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043274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85406-4BAA-A650-8040-0781A69E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5351-3FD1-64A6-4EAC-D651CE606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1) = s Mod 11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1) = s Mod 21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1) = s Mod 31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2) = torque(1)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2) = torque(2)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2) = torque(3)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929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21B2-DC6F-3DAA-1CB8-6342BBCF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B482-B6A5-D6C8-4C7A-0E0B87240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determinant2 = I(1, 1) * (I(2, 2) * I(3, 3) - I(2, 3) * I(3, 2)) - I(1, 2) * (I(2, 1) * I(3, 3) - I(3, 1) * I(2, 3)) + I(1, 3) * (I(2, 1) * I(3, 2) - I(3, 1) * I(2, 2))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a(2) = determinant2 / determinant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MsgBox</a:t>
            </a: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a(2)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9932760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735B8-6D68-CD1F-3913-A6904B1C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EC31C-02B7-AFD8-DDFD-7E307120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2) = s Mod 12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2) = s Mod 22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2) = s Mod 32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3) = torque(1)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3) = torque(2)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I(3, 3) = torque(3)</a:t>
            </a:r>
            <a:endParaRPr lang="en-ID" sz="2700" dirty="0"/>
          </a:p>
        </p:txBody>
      </p:sp>
    </p:spTree>
    <p:extLst>
      <p:ext uri="{BB962C8B-B14F-4D97-AF65-F5344CB8AC3E}">
        <p14:creationId xmlns:p14="http://schemas.microsoft.com/office/powerpoint/2010/main" val="26364645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3628-2B1D-6C28-68F2-E05B5C07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C13F7-810A-FFC1-3B11-6210C7B04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determinant3 = I(1, 1) * (I(2, 2) * I(3, 3) - I(2, 3) * I(3, 2)) - I(1, 2) * (I(2, 1) * I(3, 3) - I(3, 1) * I(2, 3)) + I(1, 3) * (I(2, 1) * I(3, 2) - I(3, 1) * I(2, 2))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a(3) = determinant3 / determinant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MsgBox</a:t>
            </a: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a(3)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19692323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9596-80E5-0BF4-2E2C-79F02F2F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8ADB-DB1E-F13C-E2B1-85FA9527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3) = s Mod 13</a:t>
            </a:r>
            <a:endParaRPr lang="en-ID" sz="7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3) = s Mod 23</a:t>
            </a:r>
            <a:endParaRPr lang="en-ID" sz="7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I(3, 3) = s Mod 33</a:t>
            </a:r>
            <a:endParaRPr lang="en-ID" sz="7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039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CC92-BB23-592A-B37B-B7F1068D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4C5A2-C83A-7AFD-D1EB-870DEB171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Checking correctness of the solution: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c = 1 To 3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ID" sz="4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torque(c)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c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77393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3D89-CC1A-A0E6-EF2C-C1E63F04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33C11-C589-8C7F-73C0-A2C979B9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Sets operations are similar to logical operations: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for sets is NOT for logic,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intersection for sets is AND for logic,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union for sets is OR for logic.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7887001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CB75-4D91-BA33-972E-5846D688A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ACC11-4B8C-3B9A-B5FD-9DDA52622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c = 1 To 3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torque(c) = 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cc = 1 To 3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torque(c) = torque(c) + I(c, cc) * a(cc)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cc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ID" sz="33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torque(c)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c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6914558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E430-6634-5794-2FCD-9BF73DF6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2708-1E12-ECB2-CD42-F05FA3BB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determiniantIsZero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"Determinant = 0, no solutions"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27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ThereAreSolusions</a:t>
            </a:r>
            <a:r>
              <a:rPr lang="en-US" sz="2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2</a:t>
            </a:r>
            <a:endParaRPr lang="en-ID" sz="2700" dirty="0"/>
          </a:p>
        </p:txBody>
      </p:sp>
    </p:spTree>
    <p:extLst>
      <p:ext uri="{BB962C8B-B14F-4D97-AF65-F5344CB8AC3E}">
        <p14:creationId xmlns:p14="http://schemas.microsoft.com/office/powerpoint/2010/main" val="20670922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E47D-2B53-BBE8-CBC9-807F79B2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BD38E-08E8-243F-82B5-4ADAAB2C4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Checking for 2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 a(2), I(2, 2), torque(2)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99107088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torque(1) = s Mod 10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torque(2) = s Mod 20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9444801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E394-CAD7-D904-9BBD-B82B7640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03A6E-55F4-059B-608B-78E1AD9D9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1) = s Mod 11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2) = s Mod 12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1) = s Mod 21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I(2, 2) = s Mod 22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376434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317F-CC4D-1509-CCE3-389FD323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15F0-816C-F607-2275-A6B7B6CF4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 = I(1, 1) * I(2, 2) - I(1, 2) * I(2, 1)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determinant = 0 Then </a:t>
            </a:r>
            <a:r>
              <a:rPr lang="en-ID" sz="4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</a:t>
            </a:r>
            <a:r>
              <a:rPr lang="en-US" sz="4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MsgBox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determinant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795988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8A63-2FA2-B320-68BD-31A81B83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F1C4-BA3C-A3FB-6DCF-0672D6339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1) = torque(1)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1) = torque(2)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determinant1 = I(1, 1) * I(2, 2) - I(1, 2) * I(2, 1)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a(1) = determinant1 / determinant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a(1)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142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9EB2F-CD04-014B-DFC5-F2552CC4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97F3-688F-6E5A-65AB-1B4425FCA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1) = s Mod 11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I(2, 1) = s Mod 21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2) = torque(1)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I(2, 2) = torque(2)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9889078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F861-E632-8901-E659-AFC904C17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202B8-8FED-87D2-557E-7A10ADB7C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determinant2 = I(1, 1) * I(2, 2) - I(1, 2) * I(2, 1)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a(2) = determinant2 / determinant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</a:t>
            </a:r>
            <a:r>
              <a:rPr lang="en-US" sz="4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MsgBox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a(2)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0537723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04160-FA37-B813-2AEB-3CE74D74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8BBB0-5D40-A8A1-ADB6-6EC5A47BB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I(1, 2) = s Mod 12</a:t>
            </a:r>
            <a:endParaRPr lang="en-ID" sz="9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99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I(2, 2) = s Mod 22</a:t>
            </a:r>
            <a:endParaRPr lang="en-ID" sz="9900" dirty="0"/>
          </a:p>
        </p:txBody>
      </p:sp>
    </p:spTree>
    <p:extLst>
      <p:ext uri="{BB962C8B-B14F-4D97-AF65-F5344CB8AC3E}">
        <p14:creationId xmlns:p14="http://schemas.microsoft.com/office/powerpoint/2010/main" val="12558428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A813-6973-973A-67D7-0790F456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91383-DA0E-BD44-0AD5-918129DBA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 Checking correctness of the solution: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c = 1 To 2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torque(c)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c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67250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4BCB-5981-B5B5-FE0F-CBD63591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Logic</a:t>
            </a:r>
            <a:endParaRPr lang="en-ID" sz="1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8A0EE-EACC-F568-4794-4D279DAC7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Compound propositions include 2 or more propositions.</a:t>
            </a:r>
            <a:endParaRPr lang="en-ID" sz="7700" dirty="0"/>
          </a:p>
        </p:txBody>
      </p:sp>
    </p:spTree>
    <p:extLst>
      <p:ext uri="{BB962C8B-B14F-4D97-AF65-F5344CB8AC3E}">
        <p14:creationId xmlns:p14="http://schemas.microsoft.com/office/powerpoint/2010/main" val="14700785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1F5E-5C8E-20AA-07EE-A30C4AF9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04C7-3645-002F-0C5F-CD9B43D7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c = 1 To 2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torque(c) = 0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cc = 1 To 2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torque(c) = torque(c) + I(c, cc) * a(cc)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cc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torque(c)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c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1570550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E63C-FFE8-20BD-06C9-45C7CB3E2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9DE7-08B9-8CE8-D879-C2A08BC88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determiniantIsZero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"Determinant = 0, no solutions"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ThereAreSolusions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3171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2392-5867-1878-30D9-EB311409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Matrix algebra</a:t>
            </a:r>
            <a:endParaRPr lang="en-ID" sz="8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3906CD-3C99-6A42-158B-774B9991DC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Number times matrix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55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55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55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55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55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55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55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55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ID" sz="55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5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5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3906CD-3C99-6A42-158B-774B9991DC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61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5711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766A-9776-530D-13BA-DFD01E3B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10EF8A-3897-BE97-4D81-4EB9E3CD46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Sum of matrices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3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sz="33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3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sz="33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3300" i="1" kern="10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3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sz="3300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sz="33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ID" sz="33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D" sz="33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300" kern="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i,j</a:t>
                </a:r>
                <a:r>
                  <a:rPr lang="en-US" sz="33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1,2.</a:t>
                </a:r>
                <a:endParaRPr lang="en-ID" sz="33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10EF8A-3897-BE97-4D81-4EB9E3CD46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5" t="-32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2926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42CF-2527-7713-E4A4-2503FA29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686A79-DE18-C0BF-BB82-F96B0CD0C2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ID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Minus is similar to plus for matrices.</a:t>
                </a:r>
                <a:endParaRPr lang="en-ID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D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D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ID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ID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a:rPr lang="en-ID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en-ID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ID" i="1" kern="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ID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ID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D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ID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D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D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kern="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i,j</a:t>
                </a:r>
                <a:r>
                  <a:rPr lang="en-US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1,2.</a:t>
                </a:r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686A79-DE18-C0BF-BB82-F96B0CD0C2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94326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7745D-2F3C-8898-15DA-93E17CF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B661A0-B637-F65E-187D-F666930CD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5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Additive identity matrix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55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55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55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5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B661A0-B637-F65E-187D-F666930CD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7476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9DA6-3704-61CD-175E-46EF90F5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408FC-F926-3E81-7B24-B79B4B26F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Multiplicative identity matrix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4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408FC-F926-3E81-7B24-B79B4B26F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4444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BF94-196C-C4CC-3A33-0870C2ED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7D480-F0A0-4F29-35C1-F82D5E4DC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multiply matrices A and B matrix A must have the same number of columns and B rows.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94492754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BFEC-48ED-2855-039D-A5A055AB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14187B-3A46-170E-F0CF-2B1DBC042A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44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44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4400" i="1" kern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4400" i="1" kern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44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44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𝑎𝑔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𝑏𝑖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𝑐𝑘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𝑎h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𝑏𝑗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𝑐𝑙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𝑑𝑔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𝑒𝑖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𝑓𝑘</m:t>
                                </m:r>
                              </m:e>
                              <m:e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𝑑h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𝑒𝑗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44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𝑓𝑙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14187B-3A46-170E-F0CF-2B1DBC042A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02281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E424A-2418-BB0C-AA4C-76B43292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FD06A9-34D5-2CCA-7CDA-DDC26C5FAE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36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6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36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6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6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3600" i="1" kern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600" i="1" kern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36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6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𝑔𝑎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h𝑑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𝑔𝑏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h𝑒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𝑔𝑐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𝑖𝑎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𝑗𝑑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𝑖𝑏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𝑗𝑒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𝑖𝑐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𝑘𝑎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𝑙𝑑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𝑘𝑏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𝑙𝑒</m:t>
                                </m:r>
                              </m:e>
                              <m:e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𝑘𝑐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36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FD06A9-34D5-2CCA-7CDA-DDC26C5FAE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2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61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004C-E8F8-DA99-1B6F-1DFEADED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9997-5A93-97ED-A711-3F3D5C8D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Tautology: True (for any truth values of their variables)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Contradiction: False (for any truth values of their variables)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5933721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3A4D-FE59-03F5-A8AE-AD38C766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Relation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1144-FC12-3488-F28B-D26860D84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Relation links sets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9229789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166A-995B-B563-30BC-9CDC6061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92E8-51EB-EFEF-7578-39BCAA7DD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relation R on the set {1 to e+2} is defined so that </a:t>
            </a:r>
            <a:r>
              <a:rPr lang="en-ID" sz="2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D" sz="2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holds if and only if 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divides </a:t>
            </a:r>
            <a:r>
              <a:rPr lang="en-ID" sz="2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with NO remainder. Find the matrix and draw the graph.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Is it reflexive, symmetric, anti-symmetric, transitive, composite?</a:t>
            </a:r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218748996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C714-9FDE-4740-452C-482F53A16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F1CD5E-96D2-CDCE-AC12-BAC03037CD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66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6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6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6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66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66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p>
                      <m:e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ID" sz="6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6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  <m:r>
                              <a:rPr lang="en-US" sz="66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66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</m:d>
                      </m:e>
                    </m:nary>
                  </m:oMath>
                </a14:m>
                <a:endParaRPr lang="en-ID" sz="6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F1CD5E-96D2-CDCE-AC12-BAC03037CD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00" t="-756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6156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7787A-281C-D418-81F9-B250F213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83AEFE-7A1B-31E8-61F1-A294D99707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55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Prove the Triangular Number expression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55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p>
                      <m:e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ID" sz="55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en-ID" sz="5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83AEFE-7A1B-31E8-61F1-A294D99707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61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5360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A131D-2B21-1414-8583-BF3072EC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D832C9-9721-42F2-F240-835C7DCE2B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66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6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66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6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66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Prove the expression for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66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66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p>
                      <m:e>
                        <m:sSup>
                          <m:sSupPr>
                            <m:ctrlPr>
                              <a:rPr lang="en-ID" sz="66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66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sup>
                        </m:sSup>
                      </m:e>
                    </m:nary>
                  </m:oMath>
                </a14:m>
                <a:endParaRPr lang="en-ID" sz="6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D832C9-9721-42F2-F240-835C7DCE2B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00" t="-756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06503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75BC-348B-32E5-5F98-DCADC27F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63DBC-08E0-74E8-1A5F-CE34E734D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https://calculus12s.weebly.com/uploads/2/5/3/9/25393482/p2integration2vs2summation.docx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410184962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ADADE-02F7-A61C-39BA-798FAEBC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Number theory</a:t>
            </a:r>
            <a:endParaRPr lang="en-ID" sz="7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649C-A1EF-50BB-AD43-11EAF628A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Highest Common Divisor and Lowest Common Multiple of e+4 and L+4.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313806395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1B00B-F4F1-298B-291F-F90E35C3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705-3F1B-BBE9-1DC9-915AB59F6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Convert T to e+2 and L+2 counting systems.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382537876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3D91A-7B4F-7D3C-2496-A8672714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92824-B0B9-5E57-DD3A-CD4FF1BF8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99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= 100</a:t>
            </a:r>
            <a:endParaRPr lang="en-ID" sz="9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99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= 7</a:t>
            </a:r>
            <a:endParaRPr lang="en-ID" sz="9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93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72EA5-B82C-9F00-B835-F665AA66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BD4E2-E5D8-66FA-DBEB-6A426D99C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77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d1 = n Mod b ^ 1</a:t>
            </a:r>
            <a:endParaRPr lang="en-ID" sz="7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77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en-ID" sz="77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d1</a:t>
            </a:r>
            <a:endParaRPr lang="en-ID" sz="7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4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3615</Words>
  <Application>Microsoft Office PowerPoint</Application>
  <PresentationFormat>Widescreen</PresentationFormat>
  <Paragraphs>454</Paragraphs>
  <Slides>124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31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Sets, logic, combinatorics, simultaneous equations, matrices algebra, number, probability</vt:lpstr>
      <vt:lpstr>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Combinatorics</vt:lpstr>
      <vt:lpstr>PowerPoint Presentation</vt:lpstr>
      <vt:lpstr>PowerPoint Presentation</vt:lpstr>
      <vt:lpstr>PowerPoint Presentation</vt:lpstr>
      <vt:lpstr>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inverse matrix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Torque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Matrix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Sets, logic, combinatorics, simultaneous equations, matrices algebra</dc:title>
  <dc:creator>Aruan Maria</dc:creator>
  <cp:lastModifiedBy>Aruan Maria</cp:lastModifiedBy>
  <cp:revision>205</cp:revision>
  <dcterms:created xsi:type="dcterms:W3CDTF">2023-10-02T10:50:58Z</dcterms:created>
  <dcterms:modified xsi:type="dcterms:W3CDTF">2023-10-02T12:32:00Z</dcterms:modified>
</cp:coreProperties>
</file>