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3AC1E-4BC7-4ED7-91E5-34D3CDC977F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B150-3687-4EAD-A002-165E08C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5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3AC1E-4BC7-4ED7-91E5-34D3CDC977F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B150-3687-4EAD-A002-165E08C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1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3AC1E-4BC7-4ED7-91E5-34D3CDC977F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B150-3687-4EAD-A002-165E08C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9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3AC1E-4BC7-4ED7-91E5-34D3CDC977F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B150-3687-4EAD-A002-165E08C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00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3AC1E-4BC7-4ED7-91E5-34D3CDC977F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B150-3687-4EAD-A002-165E08C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8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3AC1E-4BC7-4ED7-91E5-34D3CDC977F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B150-3687-4EAD-A002-165E08C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7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3AC1E-4BC7-4ED7-91E5-34D3CDC977F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B150-3687-4EAD-A002-165E08C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49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3AC1E-4BC7-4ED7-91E5-34D3CDC977F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B150-3687-4EAD-A002-165E08C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93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3AC1E-4BC7-4ED7-91E5-34D3CDC977F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B150-3687-4EAD-A002-165E08C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3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3AC1E-4BC7-4ED7-91E5-34D3CDC977F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B150-3687-4EAD-A002-165E08C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54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3AC1E-4BC7-4ED7-91E5-34D3CDC977F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B150-3687-4EAD-A002-165E08C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3AC1E-4BC7-4ED7-91E5-34D3CDC977F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2B150-3687-4EAD-A002-165E08C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63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iki/Pola" TargetMode="External"/><Relationship Id="rId13" Type="http://schemas.openxmlformats.org/officeDocument/2006/relationships/hyperlink" Target="http://id.wikipedia.org/wiki/Definisi" TargetMode="External"/><Relationship Id="rId3" Type="http://schemas.openxmlformats.org/officeDocument/2006/relationships/hyperlink" Target="http://id.wikipedia.org/wiki/Besaran" TargetMode="External"/><Relationship Id="rId7" Type="http://schemas.openxmlformats.org/officeDocument/2006/relationships/hyperlink" Target="http://id.wikipedia.org/wiki/Matematikawan" TargetMode="External"/><Relationship Id="rId12" Type="http://schemas.openxmlformats.org/officeDocument/2006/relationships/hyperlink" Target="http://id.wikipedia.org/wiki/Aksioma" TargetMode="External"/><Relationship Id="rId2" Type="http://schemas.openxmlformats.org/officeDocument/2006/relationships/hyperlink" Target="http://id.wikipedia.org/wiki/Bahasa_Yunan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Kalkulus" TargetMode="External"/><Relationship Id="rId11" Type="http://schemas.openxmlformats.org/officeDocument/2006/relationships/hyperlink" Target="http://id.wikipedia.org/wiki/Kekakuan_matematika" TargetMode="External"/><Relationship Id="rId5" Type="http://schemas.openxmlformats.org/officeDocument/2006/relationships/hyperlink" Target="http://id.wikipedia.org/wiki/Ruang" TargetMode="External"/><Relationship Id="rId10" Type="http://schemas.openxmlformats.org/officeDocument/2006/relationships/hyperlink" Target="http://id.wikipedia.org/wiki/Metode_deduksi" TargetMode="External"/><Relationship Id="rId4" Type="http://schemas.openxmlformats.org/officeDocument/2006/relationships/hyperlink" Target="http://id.wikipedia.org/wiki/Struktur" TargetMode="External"/><Relationship Id="rId9" Type="http://schemas.openxmlformats.org/officeDocument/2006/relationships/hyperlink" Target="http://id.wikipedia.org/wiki/Konjektur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iki/Teori_himpunan" TargetMode="External"/><Relationship Id="rId3" Type="http://schemas.openxmlformats.org/officeDocument/2006/relationships/hyperlink" Target="http://id.wikipedia.org/wiki/Matematika" TargetMode="External"/><Relationship Id="rId7" Type="http://schemas.openxmlformats.org/officeDocument/2006/relationships/hyperlink" Target="http://id.wikipedia.org/wiki/Pembuktian_matematika" TargetMode="External"/><Relationship Id="rId12" Type="http://schemas.openxmlformats.org/officeDocument/2006/relationships/hyperlink" Target="http://id.wikipedia.org/w/index.php?title=Matematika_konstruktif&amp;action=edit&amp;redlink=1" TargetMode="External"/><Relationship Id="rId2" Type="http://schemas.openxmlformats.org/officeDocument/2006/relationships/hyperlink" Target="http://id.wikipedia.org/wiki/Logi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Logika_formal" TargetMode="External"/><Relationship Id="rId11" Type="http://schemas.openxmlformats.org/officeDocument/2006/relationships/hyperlink" Target="http://id.wikipedia.org/w/index.php?title=Teori_pembuktian&amp;action=edit&amp;redlink=1" TargetMode="External"/><Relationship Id="rId5" Type="http://schemas.openxmlformats.org/officeDocument/2006/relationships/hyperlink" Target="http://id.wikipedia.org/w/index.php?title=Logika_filosofis&amp;action=edit&amp;redlink=1" TargetMode="External"/><Relationship Id="rId10" Type="http://schemas.openxmlformats.org/officeDocument/2006/relationships/hyperlink" Target="http://id.wikipedia.org/w/index.php?title=Teori_rekursi&amp;action=edit&amp;redlink=1" TargetMode="External"/><Relationship Id="rId4" Type="http://schemas.openxmlformats.org/officeDocument/2006/relationships/hyperlink" Target="http://id.wikipedia.org/wiki/Ilmu_komputer" TargetMode="External"/><Relationship Id="rId9" Type="http://schemas.openxmlformats.org/officeDocument/2006/relationships/hyperlink" Target="http://id.wikipedia.org/w/index.php?title=Teori_model&amp;action=edit&amp;redlink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d-ID" sz="9600" b="1" dirty="0" smtClean="0"/>
              <a:t>Matematika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9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Matematika</a:t>
            </a:r>
            <a:r>
              <a:rPr lang="en-US" dirty="0" smtClean="0"/>
              <a:t> (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>
                <a:hlinkClick r:id="rId2" tooltip="Bahasa Yunani"/>
              </a:rPr>
              <a:t>bahasa</a:t>
            </a:r>
            <a:r>
              <a:rPr lang="en-US" dirty="0" smtClean="0">
                <a:hlinkClick r:id="rId2" tooltip="Bahasa Yunani"/>
              </a:rPr>
              <a:t> </a:t>
            </a:r>
            <a:r>
              <a:rPr lang="en-US" dirty="0" err="1" smtClean="0">
                <a:hlinkClick r:id="rId2" tooltip="Bahasa Yunani"/>
              </a:rPr>
              <a:t>Yunani</a:t>
            </a:r>
            <a:r>
              <a:rPr lang="en-US" dirty="0" smtClean="0"/>
              <a:t>: </a:t>
            </a:r>
            <a:r>
              <a:rPr lang="el-GR" i="1" dirty="0" smtClean="0"/>
              <a:t>μαθηματικά</a:t>
            </a:r>
            <a:r>
              <a:rPr lang="el-GR" dirty="0" smtClean="0"/>
              <a:t> - </a:t>
            </a:r>
            <a:r>
              <a:rPr lang="en-US" i="1" dirty="0" err="1" smtClean="0"/>
              <a:t>mathēmatiká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>
                <a:hlinkClick r:id="rId3" tooltip="Besaran"/>
              </a:rPr>
              <a:t>besaran</a:t>
            </a:r>
            <a:r>
              <a:rPr lang="en-US" dirty="0" smtClean="0"/>
              <a:t>, </a:t>
            </a:r>
            <a:r>
              <a:rPr lang="en-US" dirty="0" err="1" smtClean="0">
                <a:hlinkClick r:id="rId4" tooltip="Struktur"/>
              </a:rPr>
              <a:t>struktur</a:t>
            </a:r>
            <a:r>
              <a:rPr lang="en-US" dirty="0" smtClean="0"/>
              <a:t>, </a:t>
            </a:r>
            <a:r>
              <a:rPr lang="en-US" dirty="0" err="1" smtClean="0">
                <a:hlinkClick r:id="rId5" tooltip="Ruang"/>
              </a:rPr>
              <a:t>ruang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hlinkClick r:id="rId6" tooltip="Kalkulus"/>
              </a:rPr>
              <a:t>perubahan</a:t>
            </a:r>
            <a:r>
              <a:rPr lang="en-US" dirty="0" smtClean="0"/>
              <a:t>. Para </a:t>
            </a:r>
            <a:r>
              <a:rPr lang="en-US" dirty="0" err="1" smtClean="0">
                <a:hlinkClick r:id="rId7" tooltip="Matematikawan"/>
              </a:rPr>
              <a:t>matematikawan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>
                <a:hlinkClick r:id="rId8" tooltip="Pola"/>
              </a:rPr>
              <a:t>pola</a:t>
            </a:r>
            <a:r>
              <a:rPr lang="en-US" dirty="0" smtClean="0"/>
              <a:t>,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>
                <a:hlinkClick r:id="rId9" tooltip="Konjektur"/>
              </a:rPr>
              <a:t>konjektur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>
                <a:hlinkClick r:id="rId10" tooltip="Metode deduksi"/>
              </a:rPr>
              <a:t>metode</a:t>
            </a:r>
            <a:r>
              <a:rPr lang="en-US" dirty="0" smtClean="0">
                <a:hlinkClick r:id="rId10" tooltip="Metode deduksi"/>
              </a:rPr>
              <a:t> </a:t>
            </a:r>
            <a:r>
              <a:rPr lang="en-US" dirty="0" err="1" smtClean="0">
                <a:hlinkClick r:id="rId10" tooltip="Metode deduksi"/>
              </a:rPr>
              <a:t>deduksi</a:t>
            </a:r>
            <a:r>
              <a:rPr lang="en-US" dirty="0" smtClean="0"/>
              <a:t> yang </a:t>
            </a:r>
            <a:r>
              <a:rPr lang="en-US" dirty="0" err="1" smtClean="0">
                <a:hlinkClick r:id="rId11" tooltip="Kekakuan matematika"/>
              </a:rPr>
              <a:t>kaku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>
                <a:hlinkClick r:id="rId12" tooltip="Aksioma"/>
              </a:rPr>
              <a:t>aksioma-aksioma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hlinkClick r:id="rId13" tooltip="Definisi"/>
              </a:rPr>
              <a:t>definisi-definisi</a:t>
            </a:r>
            <a:r>
              <a:rPr lang="en-US" dirty="0" smtClean="0"/>
              <a:t> yang </a:t>
            </a:r>
            <a:r>
              <a:rPr lang="en-US" dirty="0" err="1" smtClean="0"/>
              <a:t>bersesuaian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228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Logika matematika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Logika</a:t>
            </a:r>
            <a:r>
              <a:rPr lang="en-US" b="1" dirty="0" smtClean="0"/>
              <a:t> </a:t>
            </a:r>
            <a:r>
              <a:rPr lang="en-US" b="1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>
                <a:hlinkClick r:id="rId2" tooltip="Logika"/>
              </a:rPr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hlinkClick r:id="rId3" tooltip="Matematika"/>
              </a:rPr>
              <a:t>matematika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matematis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bidang-bidang</a:t>
            </a:r>
            <a:r>
              <a:rPr lang="en-US" dirty="0" smtClean="0"/>
              <a:t> lain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.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>
                <a:hlinkClick r:id="rId4" tooltip="Ilmu komputer"/>
              </a:rPr>
              <a:t>ilmu</a:t>
            </a:r>
            <a:r>
              <a:rPr lang="en-US" dirty="0" smtClean="0">
                <a:hlinkClick r:id="rId4" tooltip="Ilmu komputer"/>
              </a:rPr>
              <a:t> </a:t>
            </a:r>
            <a:r>
              <a:rPr lang="en-US" dirty="0" err="1" smtClean="0">
                <a:hlinkClick r:id="rId4" tooltip="Ilmu komputer"/>
              </a:rPr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hlinkClick r:id="rId5" tooltip="Logika filosofis (halaman belum tersedia)"/>
              </a:rPr>
              <a:t>logika</a:t>
            </a:r>
            <a:r>
              <a:rPr lang="en-US" dirty="0" smtClean="0">
                <a:hlinkClick r:id="rId5" tooltip="Logika filosofis (halaman belum tersedia)"/>
              </a:rPr>
              <a:t> </a:t>
            </a:r>
            <a:r>
              <a:rPr lang="en-US" dirty="0" err="1" smtClean="0">
                <a:hlinkClick r:id="rId5" tooltip="Logika filosofis (halaman belum tersedia)"/>
              </a:rPr>
              <a:t>filosofis</a:t>
            </a:r>
            <a:r>
              <a:rPr lang="en-US" dirty="0" smtClean="0"/>
              <a:t>.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ekspresif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>
                <a:hlinkClick r:id="rId6" tooltip="Logika formal"/>
              </a:rPr>
              <a:t>logika</a:t>
            </a:r>
            <a:r>
              <a:rPr lang="en-US" dirty="0" smtClean="0">
                <a:hlinkClick r:id="rId6" tooltip="Logika formal"/>
              </a:rPr>
              <a:t> formal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deduktif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>
                <a:hlinkClick r:id="rId7" tooltip="Pembuktian matematika"/>
              </a:rPr>
              <a:t>pembuktian</a:t>
            </a:r>
            <a:r>
              <a:rPr lang="en-US" dirty="0" smtClean="0"/>
              <a:t> formal.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cabang-cabang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>
                <a:hlinkClick r:id="rId8" tooltip="Teori himpunan"/>
              </a:rPr>
              <a:t>teori</a:t>
            </a:r>
            <a:r>
              <a:rPr lang="en-US" dirty="0" smtClean="0">
                <a:hlinkClick r:id="rId8" tooltip="Teori himpunan"/>
              </a:rPr>
              <a:t> </a:t>
            </a:r>
            <a:r>
              <a:rPr lang="en-US" dirty="0" err="1" smtClean="0">
                <a:hlinkClick r:id="rId8" tooltip="Teori himpunan"/>
              </a:rPr>
              <a:t>himpunan</a:t>
            </a:r>
            <a:r>
              <a:rPr lang="en-US" dirty="0" smtClean="0"/>
              <a:t>, </a:t>
            </a:r>
            <a:r>
              <a:rPr lang="en-US" dirty="0" err="1" smtClean="0">
                <a:hlinkClick r:id="rId9" tooltip="Teori model (halaman belum tersedia)"/>
              </a:rPr>
              <a:t>teori</a:t>
            </a:r>
            <a:r>
              <a:rPr lang="en-US" dirty="0" smtClean="0">
                <a:hlinkClick r:id="rId9" tooltip="Teori model (halaman belum tersedia)"/>
              </a:rPr>
              <a:t> model</a:t>
            </a:r>
            <a:r>
              <a:rPr lang="en-US" dirty="0" smtClean="0"/>
              <a:t>, </a:t>
            </a:r>
            <a:r>
              <a:rPr lang="en-US" dirty="0" err="1" smtClean="0">
                <a:hlinkClick r:id="rId10" tooltip="Teori rekursi (halaman belum tersedia)"/>
              </a:rPr>
              <a:t>teori</a:t>
            </a:r>
            <a:r>
              <a:rPr lang="en-US" dirty="0" smtClean="0">
                <a:hlinkClick r:id="rId10" tooltip="Teori rekursi (halaman belum tersedia)"/>
              </a:rPr>
              <a:t> </a:t>
            </a:r>
            <a:r>
              <a:rPr lang="en-US" dirty="0" err="1" smtClean="0">
                <a:hlinkClick r:id="rId10" tooltip="Teori rekursi (halaman belum tersedia)"/>
              </a:rPr>
              <a:t>rekursi</a:t>
            </a:r>
            <a:r>
              <a:rPr lang="en-US" dirty="0" smtClean="0"/>
              <a:t>, </a:t>
            </a:r>
            <a:r>
              <a:rPr lang="en-US" dirty="0" err="1" smtClean="0">
                <a:hlinkClick r:id="rId11" tooltip="Teori pembuktian (halaman belum tersedia)"/>
              </a:rPr>
              <a:t>teori</a:t>
            </a:r>
            <a:r>
              <a:rPr lang="en-US" dirty="0" smtClean="0">
                <a:hlinkClick r:id="rId11" tooltip="Teori pembuktian (halaman belum tersedia)"/>
              </a:rPr>
              <a:t> </a:t>
            </a:r>
            <a:r>
              <a:rPr lang="en-US" dirty="0" err="1" smtClean="0">
                <a:hlinkClick r:id="rId11" tooltip="Teori pembuktian (halaman belum tersedia)"/>
              </a:rPr>
              <a:t>pembuktian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>
                <a:hlinkClick r:id="rId12" tooltip="Matematika konstruktif (halaman belum tersedia)"/>
              </a:rPr>
              <a:t>matematika</a:t>
            </a:r>
            <a:r>
              <a:rPr lang="en-US" dirty="0" smtClean="0">
                <a:hlinkClick r:id="rId12" tooltip="Matematika konstruktif (halaman belum tersedia)"/>
              </a:rPr>
              <a:t> </a:t>
            </a:r>
            <a:r>
              <a:rPr lang="en-US" dirty="0" err="1" smtClean="0">
                <a:hlinkClick r:id="rId12" tooltip="Matematika konstruktif (halaman belum tersedia)"/>
              </a:rPr>
              <a:t>konstruktif</a:t>
            </a:r>
            <a:r>
              <a:rPr lang="en-US" dirty="0" smtClean="0"/>
              <a:t>. </a:t>
            </a:r>
            <a:r>
              <a:rPr lang="en-US" dirty="0" err="1" smtClean="0"/>
              <a:t>Bidang-bidang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yang </a:t>
            </a:r>
            <a:r>
              <a:rPr lang="en-US" dirty="0" err="1" smtClean="0"/>
              <a:t>serupa</a:t>
            </a:r>
            <a:r>
              <a:rPr 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624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137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Matematika</vt:lpstr>
      <vt:lpstr>PowerPoint Presentation</vt:lpstr>
      <vt:lpstr>Logika matematika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LENOVO</dc:creator>
  <cp:lastModifiedBy>LENOVO</cp:lastModifiedBy>
  <cp:revision>1</cp:revision>
  <dcterms:created xsi:type="dcterms:W3CDTF">2014-09-22T00:16:38Z</dcterms:created>
  <dcterms:modified xsi:type="dcterms:W3CDTF">2014-09-22T00:18:48Z</dcterms:modified>
</cp:coreProperties>
</file>