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1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4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7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4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8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8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9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A439-6D7D-427A-808A-6FBE4EFC2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1536D-1612-4275-BCD5-7646D2A08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1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tx2"/>
                </a:solidFill>
              </a:rPr>
              <a:t>Mathematics for bio-industry syllabus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Role and philosophy of math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Number theory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Continuous vs. discrete 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Sequences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Functions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Equations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Inequalities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Graphs 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Limit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Derivative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Integral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Maximum and minimum 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Inflection 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Population growth model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Disease spread problem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Predator-prey model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Decision </a:t>
            </a:r>
            <a:r>
              <a:rPr lang="en-US" dirty="0" smtClean="0">
                <a:solidFill>
                  <a:schemeClr val="tx1"/>
                </a:solidFill>
              </a:rPr>
              <a:t>making</a:t>
            </a:r>
            <a:endParaRPr lang="en-US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050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988"/>
    </mc:Choice>
    <mc:Fallback>
      <p:transition spd="slow" advTm="12098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S. T. Tan (2007). Applied mathematics: for the Managerial, Life and Social Science. </a:t>
            </a:r>
            <a:endParaRPr lang="en-US" dirty="0" smtClean="0">
              <a:effectLst/>
            </a:endParaRPr>
          </a:p>
          <a:p>
            <a:r>
              <a:rPr lang="en-US" dirty="0"/>
              <a:t>2. Thomas, George B </a:t>
            </a:r>
            <a:r>
              <a:rPr lang="en-US" dirty="0" err="1"/>
              <a:t>Jr</a:t>
            </a:r>
            <a:r>
              <a:rPr lang="en-US" dirty="0"/>
              <a:t> ( 2005 ), Thomas Calculus, 11</a:t>
            </a:r>
            <a:r>
              <a:rPr lang="en-US" baseline="30000" dirty="0"/>
              <a:t>th</a:t>
            </a:r>
            <a:r>
              <a:rPr lang="en-US" dirty="0"/>
              <a:t> Ed, Pearson, Addison Wesley</a:t>
            </a:r>
            <a:endParaRPr lang="en-US" dirty="0" smtClean="0">
              <a:effectLst/>
            </a:endParaRPr>
          </a:p>
          <a:p>
            <a:r>
              <a:rPr lang="en-US" dirty="0"/>
              <a:t>3. Stewart, James ( 1999 ), Calculus : Early Transcendental, 4</a:t>
            </a:r>
            <a:r>
              <a:rPr lang="en-US" baseline="30000" dirty="0"/>
              <a:t>th</a:t>
            </a:r>
            <a:r>
              <a:rPr lang="en-US" dirty="0"/>
              <a:t> Ed, Brooks Cole</a:t>
            </a:r>
          </a:p>
        </p:txBody>
      </p:sp>
    </p:spTree>
    <p:extLst>
      <p:ext uri="{BB962C8B-B14F-4D97-AF65-F5344CB8AC3E}">
        <p14:creationId xmlns:p14="http://schemas.microsoft.com/office/powerpoint/2010/main" val="386516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507"/>
    </mc:Choice>
    <mc:Fallback>
      <p:transition spd="slow" advTm="6050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Mathematics for bio-industry syllabus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for bio-industry syllabus</dc:title>
  <dc:creator>LENOVO</dc:creator>
  <cp:lastModifiedBy>LENOVO</cp:lastModifiedBy>
  <cp:revision>2</cp:revision>
  <dcterms:created xsi:type="dcterms:W3CDTF">2014-09-02T22:42:17Z</dcterms:created>
  <dcterms:modified xsi:type="dcterms:W3CDTF">2014-09-02T22:48:08Z</dcterms:modified>
</cp:coreProperties>
</file>