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5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1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0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6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0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5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4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5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C3A5-057C-4269-9605-7136FC7C23CE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D2CE9-3CA6-4E96-9FC6-33C39F1D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/>
              <a:t>10 Lecture in math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Projects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Equations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Absolute values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Inequalities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Limit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Continuity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Derivative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Integral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4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10 Lecture in math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Lecture in math</dc:title>
  <dc:creator>LENOVO</dc:creator>
  <cp:lastModifiedBy>LENOVO</cp:lastModifiedBy>
  <cp:revision>1</cp:revision>
  <dcterms:created xsi:type="dcterms:W3CDTF">2014-11-25T23:44:10Z</dcterms:created>
  <dcterms:modified xsi:type="dcterms:W3CDTF">2014-11-25T23:46:03Z</dcterms:modified>
</cp:coreProperties>
</file>