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8" r:id="rId5"/>
    <p:sldId id="273" r:id="rId6"/>
    <p:sldId id="277" r:id="rId7"/>
    <p:sldId id="274" r:id="rId8"/>
    <p:sldId id="275" r:id="rId9"/>
    <p:sldId id="279" r:id="rId10"/>
    <p:sldId id="278" r:id="rId11"/>
    <p:sldId id="276" r:id="rId12"/>
    <p:sldId id="262" r:id="rId13"/>
    <p:sldId id="263" r:id="rId14"/>
    <p:sldId id="264" r:id="rId15"/>
    <p:sldId id="271" r:id="rId16"/>
    <p:sldId id="280" r:id="rId17"/>
    <p:sldId id="272" r:id="rId18"/>
    <p:sldId id="265" r:id="rId19"/>
    <p:sldId id="266" r:id="rId20"/>
    <p:sldId id="270" r:id="rId21"/>
    <p:sldId id="267" r:id="rId22"/>
    <p:sldId id="269" r:id="rId23"/>
    <p:sldId id="259" r:id="rId24"/>
    <p:sldId id="257" r:id="rId25"/>
    <p:sldId id="25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773B-431E-4FD5-A197-60B0F491279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0AF-8178-438C-BE2A-CDD888FA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3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773B-431E-4FD5-A197-60B0F491279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0AF-8178-438C-BE2A-CDD888FA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8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773B-431E-4FD5-A197-60B0F491279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0AF-8178-438C-BE2A-CDD888FA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4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773B-431E-4FD5-A197-60B0F491279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0AF-8178-438C-BE2A-CDD888FA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3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773B-431E-4FD5-A197-60B0F491279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0AF-8178-438C-BE2A-CDD888FA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5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773B-431E-4FD5-A197-60B0F491279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0AF-8178-438C-BE2A-CDD888FA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7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773B-431E-4FD5-A197-60B0F491279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0AF-8178-438C-BE2A-CDD888FA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1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773B-431E-4FD5-A197-60B0F491279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0AF-8178-438C-BE2A-CDD888FA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0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773B-431E-4FD5-A197-60B0F491279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0AF-8178-438C-BE2A-CDD888FA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1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773B-431E-4FD5-A197-60B0F491279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0AF-8178-438C-BE2A-CDD888FA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9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773B-431E-4FD5-A197-60B0F491279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F0AF-8178-438C-BE2A-CDD888FA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5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B773B-431E-4FD5-A197-60B0F491279A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2F0AF-8178-438C-BE2A-CDD888FA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9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7700" b="1" dirty="0"/>
              <a:t>13 Lecture in math</a:t>
            </a:r>
            <a:endParaRPr lang="en-US" sz="7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Indeterminate forms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Limits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Difference quotient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Functions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Inequalities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33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Base change of logarithm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62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Natural logarithm and its importance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5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/>
              <a:t>Continuous functions</a:t>
            </a:r>
          </a:p>
        </p:txBody>
      </p:sp>
    </p:spTree>
    <p:extLst>
      <p:ext uri="{BB962C8B-B14F-4D97-AF65-F5344CB8AC3E}">
        <p14:creationId xmlns:p14="http://schemas.microsoft.com/office/powerpoint/2010/main" val="2014727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/>
              <a:t>Increasing and decreasing </a:t>
            </a:r>
            <a:r>
              <a:rPr lang="en-US" sz="8800" dirty="0" smtClean="0"/>
              <a:t>functions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084126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Difference quotient</a:t>
            </a:r>
          </a:p>
          <a:p>
            <a:r>
              <a:rPr lang="en-US" sz="6600" dirty="0" smtClean="0"/>
              <a:t>Derivatives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77629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Derivatives for graphing functions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66187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Exponential growth differential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22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Integrals for solving the logistic equation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98740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/>
              <a:t>Cubes difference</a:t>
            </a:r>
          </a:p>
        </p:txBody>
      </p:sp>
    </p:spTree>
    <p:extLst>
      <p:ext uri="{BB962C8B-B14F-4D97-AF65-F5344CB8AC3E}">
        <p14:creationId xmlns:p14="http://schemas.microsoft.com/office/powerpoint/2010/main" val="4275166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/>
              <a:t>Math modeling in biology</a:t>
            </a:r>
          </a:p>
        </p:txBody>
      </p:sp>
    </p:spTree>
    <p:extLst>
      <p:ext uri="{BB962C8B-B14F-4D97-AF65-F5344CB8AC3E}">
        <p14:creationId xmlns:p14="http://schemas.microsoft.com/office/powerpoint/2010/main" val="324420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all the problems from the </a:t>
            </a:r>
            <a:r>
              <a:rPr lang="en-US" dirty="0" err="1"/>
              <a:t>Bahasa</a:t>
            </a:r>
            <a:r>
              <a:rPr lang="en-US" dirty="0"/>
              <a:t> presentations. </a:t>
            </a:r>
          </a:p>
          <a:p>
            <a:r>
              <a:rPr lang="en-US" dirty="0"/>
              <a:t>Inequalities from </a:t>
            </a:r>
            <a:r>
              <a:rPr lang="en-US" dirty="0" err="1"/>
              <a:t>Bahasa</a:t>
            </a:r>
            <a:r>
              <a:rPr lang="en-US" dirty="0"/>
              <a:t> presentations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46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Progressions (arithmetic and geometric)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18160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900" dirty="0"/>
              <a:t>Eigenvalue problems</a:t>
            </a:r>
          </a:p>
        </p:txBody>
      </p:sp>
    </p:spTree>
    <p:extLst>
      <p:ext uri="{BB962C8B-B14F-4D97-AF65-F5344CB8AC3E}">
        <p14:creationId xmlns:p14="http://schemas.microsoft.com/office/powerpoint/2010/main" val="790079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7700" dirty="0"/>
              <a:t>Physics Last chapter to complete the </a:t>
            </a:r>
            <a:r>
              <a:rPr lang="en-US" sz="7700" dirty="0" smtClean="0"/>
              <a:t>homework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3274173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are you free this Thursday and this Friday?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38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More homework is due 17 and 24 December 2014. It is on the web sites.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24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Modern math says that everything is possible, thus, keep trying to achieve your dreams.</a:t>
            </a:r>
          </a:p>
        </p:txBody>
      </p:sp>
    </p:spTree>
    <p:extLst>
      <p:ext uri="{BB962C8B-B14F-4D97-AF65-F5344CB8AC3E}">
        <p14:creationId xmlns:p14="http://schemas.microsoft.com/office/powerpoint/2010/main" val="63933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Limits calculations</a:t>
            </a:r>
          </a:p>
          <a:p>
            <a:r>
              <a:rPr lang="en-US" sz="6600" dirty="0"/>
              <a:t>Indeterminate </a:t>
            </a:r>
            <a:r>
              <a:rPr lang="en-US" sz="6600" dirty="0" smtClean="0"/>
              <a:t>forms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0913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7700" b="1" dirty="0">
                <a:latin typeface="Times New Roman" pitchFamily="18" charset="0"/>
                <a:cs typeface="Times New Roman" pitchFamily="18" charset="0"/>
              </a:rPr>
              <a:t>Substitution</a:t>
            </a:r>
          </a:p>
          <a:p>
            <a:r>
              <a:rPr lang="en-US" sz="7700" b="1" dirty="0">
                <a:latin typeface="Times New Roman" pitchFamily="18" charset="0"/>
                <a:cs typeface="Times New Roman" pitchFamily="18" charset="0"/>
              </a:rPr>
              <a:t>Cancellation</a:t>
            </a:r>
          </a:p>
          <a:p>
            <a:r>
              <a:rPr lang="en-US" sz="7700" b="1" dirty="0" err="1">
                <a:latin typeface="Times New Roman" pitchFamily="18" charset="0"/>
                <a:cs typeface="Times New Roman" pitchFamily="18" charset="0"/>
              </a:rPr>
              <a:t>L'Hôpital's</a:t>
            </a:r>
            <a:r>
              <a:rPr lang="en-US" sz="7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700" b="1" dirty="0" smtClean="0">
                <a:latin typeface="Times New Roman" pitchFamily="18" charset="0"/>
                <a:cs typeface="Times New Roman" pitchFamily="18" charset="0"/>
              </a:rPr>
              <a:t>rule</a:t>
            </a:r>
          </a:p>
          <a:p>
            <a:r>
              <a:rPr lang="en-US" sz="7700" b="1" smtClean="0">
                <a:latin typeface="Times New Roman" pitchFamily="18" charset="0"/>
                <a:cs typeface="Times New Roman" pitchFamily="18" charset="0"/>
              </a:rPr>
              <a:t>Series expansion</a:t>
            </a:r>
            <a:endParaRPr lang="en-US" sz="7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328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Exponential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 number and its importance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4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Logarithmic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4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Logarithms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59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Products, quotients, powers and their links to logarithms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0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152</Words>
  <Application>Microsoft Office PowerPoint</Application>
  <PresentationFormat>On-screen Show (4:3)</PresentationFormat>
  <Paragraphs>36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13 Lecture in math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Lecture in math</dc:title>
  <dc:creator>LENOVO</dc:creator>
  <cp:lastModifiedBy>LENOVO</cp:lastModifiedBy>
  <cp:revision>24</cp:revision>
  <dcterms:created xsi:type="dcterms:W3CDTF">2014-12-15T19:27:02Z</dcterms:created>
  <dcterms:modified xsi:type="dcterms:W3CDTF">2014-12-17T02:17:19Z</dcterms:modified>
</cp:coreProperties>
</file>