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34156-53D5-8F77-3D3E-9AD0EDC31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89B07-9062-5078-67D1-CC7F09B70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95484-C756-00DD-5CA7-9D94495C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34C4-6558-5E9A-7D4A-C4CAAF1B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03525-E168-AB41-3851-F933287EA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53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F6F3A-FF9A-4006-8AEB-F3758DC3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C752A-0995-24EE-C32B-8D88D6860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2D2C7-4829-CF8A-E7EA-47882F11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022C5-CA43-1D38-CF1C-D95CBFC8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FFA86-7BBF-F030-6792-B066DF43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454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CDE61F-B7F9-D737-E445-7A9C7898A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A88BE-B741-F026-AF57-2614ADDF9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40218-8D7A-696E-6E46-8D0468028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015AD-6DC7-1571-EBFB-22F0A221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439CB-8163-011E-2274-30CBFD63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155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5B99-CAFC-FB96-CE16-34AA5738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FFFE6-4D19-4E96-6BBA-B228FDBF5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35C59-07F6-EA42-BA05-0C72729F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54331-440E-54FD-230E-0338906F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EEA15-B9CD-E455-5C69-F76B6747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925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9261D-037D-81A7-8105-0F58A3CA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DB18D-181F-1251-CB36-71C52814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B431A-0972-E03C-C96A-BD4FA662B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23770-5385-96E5-9C2B-E9FD4443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6FD2-FD31-8956-C3A3-C1475BA3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426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3BF05-4A51-4D8E-70A1-F1E8FC2A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89635-A855-CD76-7E7D-EDFA1D790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AF95B-C873-B7DC-74B9-23448E02F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30887-4A8F-B918-AC46-DF299D18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7E920-A95C-F73A-32F8-83F5AC71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BA307-62E6-D0E0-9ACD-A1506CB0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19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D536-2BE5-DECB-90DF-2A61EE31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1A617-4C6A-0BA5-FC66-D80B0E936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90DE1-C802-E3F7-818D-3917249B8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AAD2E-9C56-D755-407A-77C1C6341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5F6BD-EF71-E3C0-DDD5-F4B719613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0A8A-0D16-7D54-F2F2-58DAF8142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352A8E-30EE-3E5D-6BBC-79177CAC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794D8-1AFE-5CAE-CAD3-F2F20B86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98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164A-95B5-E2FF-1BD6-CBFE8F8C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EC2AE-ABB7-655A-19FA-CEE57FA4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FF3B6-C2FE-D3DF-E320-37628F94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24BB40-82FE-9E4F-2673-C3280BE6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709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94C52-AB63-2D1E-C77F-D0D1C4FE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CE467-EC8A-6249-4A59-CAAE9550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D9643-8377-D97F-B55B-007A4E93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771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24A0-40EB-37F4-22A8-F64883B84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119A1-D8FF-9D5E-3FC7-46AF91FF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17BDB-019E-D75B-6E20-42F2B1C64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620D4-50BD-0C36-38B6-D418CA42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9B72A-3B5E-AD7D-E45C-08E23134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D3914-21C0-10F9-D42C-398F119B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802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FD7F-574E-9C84-B38E-DFFBA400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D14F3-AB23-7E5E-5215-E6902F208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6E8BB-8852-5685-D61D-97C4C4C29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768E3-DB0F-43B9-8791-D56D69EB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21153-DE82-8EBD-7D11-DA862DE9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CC06A-5D09-CEF9-CC81-44700D18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931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EF501-C3B0-8A33-BFFF-1A518784B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B22F9-514D-29D7-C852-A664C7B6F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04D39-C272-0413-A5C0-B82F859B2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1CB0-9D89-4A09-9BDA-B08B6CDC153C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31498-9F0F-03B7-2362-51BEDFECB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1B200-06D0-0EC5-601A-E04124622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BDCF7-D74C-425A-A464-C477E805EF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21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3FE6-CB66-DB79-2A5B-0674DE08B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67694"/>
          </a:xfrm>
        </p:spPr>
        <p:txBody>
          <a:bodyPr>
            <a:normAutofit/>
          </a:bodyPr>
          <a:lstStyle/>
          <a:p>
            <a:r>
              <a:rPr lang="en-ID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 to math, number, function, logic, sets</a:t>
            </a:r>
            <a:endParaRPr lang="en-ID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675D2-F8C3-1357-3B54-033927086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941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32D0-EED8-DD5C-3835-20DE982B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Functions theory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68A2D-D1E7-C9A7-E6D6-FAE9BFB74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Linear, exponential, logarithmic functions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Exponential growth and decay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elementary, algebraic, special functions. 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30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16F8-0489-9E10-E6C3-B37B1155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7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Even and odd functions</a:t>
            </a:r>
            <a:endParaRPr lang="en-ID" sz="7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C5D4-FAC3-A100-31DE-539D8FCBA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 function: f(x) = f(-x)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 function: f(x) = - f(-x)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66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AD31-56E5-0838-2ABA-611A05F0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8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Composite function</a:t>
            </a:r>
            <a:endParaRPr lang="en-ID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C296D-8BC4-BC01-A5FB-D6E9F9D2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9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f(g(x))</a:t>
            </a:r>
            <a:endParaRPr lang="en-ID" sz="9900" dirty="0"/>
          </a:p>
        </p:txBody>
      </p:sp>
    </p:spTree>
    <p:extLst>
      <p:ext uri="{BB962C8B-B14F-4D97-AF65-F5344CB8AC3E}">
        <p14:creationId xmlns:p14="http://schemas.microsoft.com/office/powerpoint/2010/main" val="3995711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5F43A-0803-850D-3339-2FD89845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7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Inverse function</a:t>
            </a:r>
            <a:endParaRPr lang="en-ID" sz="7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40D1F-E073-2B8C-16E3-ED89650C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ID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-1</a:t>
            </a:r>
            <a:r>
              <a:rPr lang="en-ID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(x), f</a:t>
            </a:r>
            <a:r>
              <a:rPr lang="en-ID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-1</a:t>
            </a:r>
            <a:r>
              <a:rPr lang="en-ID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(f(x)) = f (f</a:t>
            </a:r>
            <a:r>
              <a:rPr lang="en-ID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-1</a:t>
            </a:r>
            <a:r>
              <a:rPr lang="en-ID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(x)) = x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40598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F62BB-5DD7-577F-2C17-BFAA0B8B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function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8827C-0969-484D-8016-6205709D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 are examples of functions, for which inverse functions are the same: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= x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= 1 – x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= 1/x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88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69E08-19F3-F35A-B183-94F02996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78A17-F9F8-CD49-AC06-7026EC972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main functions?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inverse functions, which are the same as the original functions. 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75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6E17B-E75E-CD67-DE70-F297668F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Logic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E257-FFE4-BDB4-29CB-BBAFD2721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Truth tables of NOT, AND, OR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Arithmetic equivalents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A = A + (-1)</a:t>
            </a:r>
            <a:r>
              <a:rPr lang="en-ID" sz="33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AND B = AB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OR B = A + B - AB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85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72611-A0EE-4CF0-216D-8653003C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B0C5-9113-58A3-A720-2B9DAAC3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truth tables of NOT, AND, OR and their arithmetic equivalents.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51791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AF4B-AB57-80BC-4215-E9827BAA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Implication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8F8AF-06A6-C440-7821-46B46711A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I study hard then I will be rich. Analyse this implication.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5593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D919-08CE-6F01-2B0E-51D7B54B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Boolean algebra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8F1A4-00DE-23CB-AD12-C85EFCE3E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 formula of Boolean function based on its truth table.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expression of implication through NOT, AND, OR and their arithmetic equivalents.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1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7B25-1411-EE5A-C780-9EE95A2B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Math is a method of science</a:t>
            </a:r>
            <a:endParaRPr lang="en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85B2F-A703-2CB3-711B-ABDA9688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1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 is in food science, agribusiness, teleportation, quantum computers, almost everywhere. </a:t>
            </a:r>
            <a:endParaRPr lang="en-ID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8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624B-0F47-CBC4-AF4C-8C4AA8066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Proof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9C90-0471-1361-7217-DBE2E1972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Nothing can be proved perfectly; this is used a lot in real life.  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different kinds of proof. 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03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8417-0427-987B-21A1-4CC1CA5B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(continued)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084FE-1FB1-A1D4-0CCD-EB88B1CFA0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Prove by induction. 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4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  <m:e>
                        <m:sSup>
                          <m:sSupPr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ID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  <m:r>
                                  <a:rPr lang="en-ID" sz="4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en-ID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nary>
                  </m:oMath>
                </a14:m>
                <a:r>
                  <a:rPr lang="en-ID" sz="4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ID" sz="4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084FE-1FB1-A1D4-0CCD-EB88B1CFA0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7" t="-46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377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D4B41-244A-E065-11C2-28AD0C78B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Probability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72E2B-8BBE-672E-F15B-E056E8240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Averages</a:t>
            </a:r>
          </a:p>
          <a:p>
            <a:pPr marL="0" indent="0">
              <a:buNone/>
            </a:pP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Mean, median and mode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Binomial distribution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399809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0499-88E6-ED44-3FDC-D359FC875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Sets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19EE7-0D9C-0E81-4CF1-2F78C2990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 is a collection of some elements. Order does NOT matter.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Repetition of the same element counts as one element.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order does NOT matter, the total number of subsets of a set is sum of all the combinations, which means 2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where T is the number of elements (cardinality) of the set.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many subsets are there in a set of T elements?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67691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F214F-F74C-DC49-978A-4911A4BE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Limit</a:t>
            </a:r>
            <a:endParaRPr lang="en-ID" sz="1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CDB871-9C06-D06B-1BFA-43D20A6A9C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Question: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Illustrate definition of limit using 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ε – δ language. 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ID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</m:fName>
                          <m:e>
                            <m:d>
                              <m:d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=</m:t>
                            </m:r>
                          </m:e>
                        </m:func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func>
                  </m:oMath>
                </a14:m>
                <a:r>
                  <a:rPr lang="en-ID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f(x) = Tx + k. For any ε find δ, using ε – δ definition of the limit.</a:t>
                </a:r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CDB871-9C06-D06B-1BFA-43D20A6A9C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140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307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6DD4F-7215-A56B-30FA-62BB1BC39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0335-7E42-848A-3670-7D5E865F9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 = 0: When does limit exist?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https://brilliant.org/wiki/when-does-a-limit-exist/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https://en.wikipedia.org/wiki/Limit_of_a_function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 = 1: List indeterminate forms.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https://en.wikipedia.org/wiki/Indeterminate_form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515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8C653-6DDB-611F-5D8F-9D8A38AB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(continued)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66A35-1B8C-FA3D-9C65-C47E3F5D15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ID" sz="1800" kern="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Give </a:t>
                </a:r>
                <a:r>
                  <a:rPr lang="en-ID" sz="1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L’Hopital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rule. 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https://en.wikipedia.org/wiki/L%27H%C3%B4pital%27s_rule#targetText=In%20mathematics%2C%20more%20specifically%20calculus,be%20easily%20evaluated%20by%20substitution.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0: Use </a:t>
                </a:r>
                <a:r>
                  <a:rPr lang="en-ID" sz="1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L’Hopital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rule to prove First Great Limit of Calculus: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  <m: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⁡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num>
                          <m:den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</a:t>
                </a:r>
                <a:r>
                  <a:rPr lang="en-ID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4</a:t>
                </a: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 3: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num>
                          <m:den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func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66A35-1B8C-FA3D-9C65-C47E3F5D15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4" t="-154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60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13F4-EE06-3EE2-9813-11858084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Continuity</a:t>
            </a:r>
            <a:endParaRPr lang="en-ID" sz="9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E44728-78EF-042B-BDE0-33289DF4A5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ID" sz="1800" kern="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Investigate continuity of the function: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0: x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3: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4: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5: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</a:t>
                </a:r>
                <a:r>
                  <a:rPr lang="en-ID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7</a:t>
                </a: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 6: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E44728-78EF-042B-BDE0-33289DF4A5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4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769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F1CE-6F75-BCA5-5803-37C62A5D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Derivative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B9D4-2E62-4C9D-78C2-10AABF5B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derivative?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 = 1: Give the properties of derivative: times constant, sum, product, quotient.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Prove expression for derivative of 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using limit.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82168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0C012-259F-2864-C836-34C9B951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 (continued)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3EE1C1-C30A-B324-50B7-7C6E36956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D" sz="1800" kern="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derivatives of these functions: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0: e</a:t>
                </a:r>
                <a:r>
                  <a:rPr lang="en-ID" sz="1800" kern="1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1: </a:t>
                </a:r>
                <a:r>
                  <a:rPr lang="en-ID" sz="1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D" sz="1800" kern="100" baseline="30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2: cos(x)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3: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d>
                          <m:d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https://www.derivative-calculator.net/</a:t>
                </a:r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3EE1C1-C30A-B324-50B7-7C6E36956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1961" b="-84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91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32F0-B03A-017A-E9DD-99EA1277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Detailed explanation of math</a:t>
            </a:r>
            <a:endParaRPr lang="en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381BE-2CD4-0528-8A7C-81CE60A97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biomath.weebly.com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statistics4students.weebly.com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discrete4math.weebly.com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discrete7math.weebly.com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calculus12s.weebly.com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calculus17.weebly.com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calculus1only.weebly.com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calculus2only.weebly.com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algebra4students.weebly.com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86935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0E5A-F682-834F-72CF-33CBD1730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03ABC-A1F3-4C1C-6656-8F5EB9DF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derivative, using Chain Rule for sin(Tx)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926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33E4-65F3-C134-5ED2-3F692ADB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9CA39-1480-CFA1-483E-7B8B9E0AD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d(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f+g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d(f-g) =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d(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3: d(f/g) =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4954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0FD57-5654-0756-B73A-8DE87483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7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 of derivative</a:t>
            </a:r>
            <a:endParaRPr lang="en-ID" sz="7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982D7-671E-55E9-28F2-EF7CC3AEE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 or decreasing: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0. -6x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1. 9x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2. sin(x)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3. cos(x)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4. tan(x)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https://www.derivative-calculator.net/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03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1FABF-12B7-06D3-3115-5DD54293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derivative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82EF-B7CF-DF01-CC4D-B4A7655F1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min and Max.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largest area rectangle with perimeter of T meters.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largest area right-angled triangle with perimeter of T meters.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maximum volume cylinder for surface area of T meters square.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maximum volume cone for surface area of T meters square.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maximum area scalene triangle with perimeter of T meters.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257145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9EC3-BEF8-8002-15E8-872237C7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derivative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40ECA-94CA-4657-8E13-AFD4310F0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Concave or convex: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-x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cos(x)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ID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3: sin(x)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19032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BD78E-F2C6-63C3-732F-662355310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derivative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9190-9DA6-9E80-5202-BEAF1BCE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inflection point: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-x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cos(x)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3: sin(x)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8315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B1FE0-C440-E0A5-9B4E-560382C6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Linear regression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0FB48-246F-6C90-109C-194959AF4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linear least-square approximation for your dataset. 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 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(3, 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(4, 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ID" sz="33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https://calculus17.weebly.com/uploads/7/7/9/0/77906190/3points_group_task_25oct2018.txt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099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EF61A-0A60-F560-BEE5-70946072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Diffusion</a:t>
            </a:r>
            <a:endParaRPr lang="en-ID" sz="1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346C43-F0B2-1BAE-5678-46ECEEF6DF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Substance S diffuses in time in one dimension x.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en-ID" sz="33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D" sz="33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f>
                      <m:fPr>
                        <m:ctrlP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(equation)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33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d>
                      <m:dPr>
                        <m:ctrlP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∞,</m:t>
                        </m:r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ID" sz="33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(boundary condition)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33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d>
                      <m:dPr>
                        <m:ctrlPr>
                          <a:rPr lang="en-ID" sz="33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D" sz="33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33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ID" sz="33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ID" sz="33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33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33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33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D" sz="33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ID" sz="33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D" sz="3300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33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D" sz="33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ID" sz="33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ID" sz="33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𝐷𝑡</m:t>
                                </m:r>
                              </m:den>
                            </m:f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ID" sz="33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D" sz="33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ID" sz="33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ID" sz="33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𝐷𝑡</m:t>
                            </m:r>
                          </m:e>
                        </m:rad>
                      </m:den>
                    </m:f>
                  </m:oMath>
                </a14:m>
                <a:r>
                  <a:rPr lang="en-ID" sz="33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(solution)</a:t>
                </a:r>
                <a:endParaRPr lang="en-ID" sz="33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346C43-F0B2-1BAE-5678-46ECEEF6DF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5" t="-32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9525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4D87-EE70-F42E-9FC1-3966301C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81EA-9F81-2919-5D9E-0BC74A95C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7065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0D49-6DDD-2C5F-FE3F-F8A4B2F7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095B-5B21-48F0-CBB3-11B10CAFD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math?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want from this math course?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437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69B7-0E35-DA57-2064-B25597EC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Project</a:t>
            </a:r>
            <a:endParaRPr lang="en-ID" sz="1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DC97-DEBF-8F9D-0A1A-B790162B0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Try to do your project on any topic you like or interested in.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 may present your project to the audience. 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73849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BC4A-5EF5-73BA-9E4B-D0AA44D53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8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Bernoulli experiment</a:t>
            </a:r>
            <a:endParaRPr lang="en-ID" sz="8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16A278-AB84-5157-64AD-E1653B6657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55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en-ID" sz="55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𝑔h</m:t>
                      </m:r>
                      <m:r>
                        <a:rPr lang="en-ID" sz="55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+0.5</m:t>
                      </m:r>
                      <m:r>
                        <a:rPr lang="en-ID" sz="55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sSup>
                        <m:sSupPr>
                          <m:ctrlP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ID" sz="55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ID" sz="55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Explain Bernoulli experiment.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16A278-AB84-5157-64AD-E1653B6657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b="-882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67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EB2A-915C-9E2C-0DF2-00417EC1F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theory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2364A-069A-A140-A6A1-CB14086D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Natural, integer, rational, irrational, real, complex numbers.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 numbers are the building blocks of all the other numbers, just like chemical elements are the building blocks of all the substances.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Give examples of natural, integer, rational, irrational, real, complex numbers.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4661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5296-CD5C-5C41-1D3B-57BF32770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8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Number puzzle game</a:t>
            </a:r>
            <a:endParaRPr lang="en-ID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B513C-8F7C-8A2B-F935-0249E901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 number puzzle for 3 + 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digits.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s mod 4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is your student number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https://discrete4math.weebly.com/uploads/2/5/3/9/25393482/code1-4numberpuzzles.txt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https://discrete4math.weebly.com/uploads/2/5/3/9/25393482/code1-5numberpuzzles.txt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https://discrete4math.weebly.com/uploads/2/5/3/9/25393482/code1-6numberpuzzles.txt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https://discrete4math.weebly.com/uploads/2/5/3/9/25393482/code0-6numberpuzzles.txt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https://discrete4math.weebly.com/uploads/2/5/3/9/25393482/code1-8numberpuzzles.txt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6297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6EAC-8D3F-60E9-DBA6-49F859E0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calculation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D0173-800A-D4C1-2ECF-EF4DAE56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approximation of e number.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(1+1/T)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1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= 19107016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1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= s Mod 100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18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MsgBox</a:t>
            </a:r>
            <a:r>
              <a:rPr lang="en-ID" sz="18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 + 1 / T) ^ 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https://calculus17.weebly.com/uploads/7/7/9/0/77906190/e_approximation2019oct.txt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1367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1447</Words>
  <Application>Microsoft Office PowerPoint</Application>
  <PresentationFormat>Widescreen</PresentationFormat>
  <Paragraphs>277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Introduction to math, number, function, logic, sets</vt:lpstr>
      <vt:lpstr>Math is a method of science</vt:lpstr>
      <vt:lpstr>Detailed explanation of math</vt:lpstr>
      <vt:lpstr>PowerPoint Presentation</vt:lpstr>
      <vt:lpstr>Project</vt:lpstr>
      <vt:lpstr>Bernoulli experiment</vt:lpstr>
      <vt:lpstr>Number theory</vt:lpstr>
      <vt:lpstr>Number puzzle game</vt:lpstr>
      <vt:lpstr>E calculation</vt:lpstr>
      <vt:lpstr>Functions theory</vt:lpstr>
      <vt:lpstr>Even and odd functions</vt:lpstr>
      <vt:lpstr>Composite function</vt:lpstr>
      <vt:lpstr>Inverse function</vt:lpstr>
      <vt:lpstr>Inverse function (continued)</vt:lpstr>
      <vt:lpstr>Functions (continued)</vt:lpstr>
      <vt:lpstr>Logic</vt:lpstr>
      <vt:lpstr>Logic (continued)</vt:lpstr>
      <vt:lpstr>Implication</vt:lpstr>
      <vt:lpstr>Boolean algebra</vt:lpstr>
      <vt:lpstr>Proof</vt:lpstr>
      <vt:lpstr>Proof (continued)</vt:lpstr>
      <vt:lpstr>Probability</vt:lpstr>
      <vt:lpstr>Sets</vt:lpstr>
      <vt:lpstr>Limit</vt:lpstr>
      <vt:lpstr>Limit (continued)</vt:lpstr>
      <vt:lpstr>Limit (continued)</vt:lpstr>
      <vt:lpstr>Continuity</vt:lpstr>
      <vt:lpstr>Derivative</vt:lpstr>
      <vt:lpstr>Derivative (continued)</vt:lpstr>
      <vt:lpstr>Derivative (continued)</vt:lpstr>
      <vt:lpstr>Differential</vt:lpstr>
      <vt:lpstr>Application of derivative</vt:lpstr>
      <vt:lpstr>Application of derivative (continued)</vt:lpstr>
      <vt:lpstr>Application of derivative (continued)</vt:lpstr>
      <vt:lpstr>Application of derivative (continued)</vt:lpstr>
      <vt:lpstr>Linear regression</vt:lpstr>
      <vt:lpstr>Diffusion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math, number, function, logic, sets</dc:title>
  <dc:creator>Aruan Maria</dc:creator>
  <cp:lastModifiedBy>Aruan Maria</cp:lastModifiedBy>
  <cp:revision>41</cp:revision>
  <dcterms:created xsi:type="dcterms:W3CDTF">2023-09-25T09:49:29Z</dcterms:created>
  <dcterms:modified xsi:type="dcterms:W3CDTF">2023-09-25T10:28:09Z</dcterms:modified>
</cp:coreProperties>
</file>