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63D-7F80-43B5-B3C2-7059BCCFB5C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76A5-68FE-4C32-9C46-624E16C5A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2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63D-7F80-43B5-B3C2-7059BCCFB5C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76A5-68FE-4C32-9C46-624E16C5A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9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63D-7F80-43B5-B3C2-7059BCCFB5C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76A5-68FE-4C32-9C46-624E16C5A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6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63D-7F80-43B5-B3C2-7059BCCFB5C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76A5-68FE-4C32-9C46-624E16C5A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7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63D-7F80-43B5-B3C2-7059BCCFB5C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76A5-68FE-4C32-9C46-624E16C5A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0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63D-7F80-43B5-B3C2-7059BCCFB5C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76A5-68FE-4C32-9C46-624E16C5A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7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63D-7F80-43B5-B3C2-7059BCCFB5C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76A5-68FE-4C32-9C46-624E16C5A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2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63D-7F80-43B5-B3C2-7059BCCFB5C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76A5-68FE-4C32-9C46-624E16C5A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3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63D-7F80-43B5-B3C2-7059BCCFB5C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76A5-68FE-4C32-9C46-624E16C5A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2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63D-7F80-43B5-B3C2-7059BCCFB5C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76A5-68FE-4C32-9C46-624E16C5A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9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63D-7F80-43B5-B3C2-7059BCCFB5C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76A5-68FE-4C32-9C46-624E16C5A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5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B63D-7F80-43B5-B3C2-7059BCCFB5C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076A5-68FE-4C32-9C46-624E16C5A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9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/>
              <a:t>7 Lecture in math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Combinations properties</a:t>
            </a:r>
            <a:endParaRPr lang="en-US" b="1" dirty="0" smtClean="0">
              <a:solidFill>
                <a:srgbClr val="FF0000"/>
              </a:solidFill>
              <a:effectLst/>
            </a:endParaRPr>
          </a:p>
          <a:p>
            <a:r>
              <a:rPr lang="en-US" b="1" dirty="0">
                <a:solidFill>
                  <a:srgbClr val="FF0000"/>
                </a:solidFill>
              </a:rPr>
              <a:t>Permutations properties</a:t>
            </a:r>
            <a:endParaRPr lang="en-US" b="1" dirty="0" smtClean="0">
              <a:solidFill>
                <a:srgbClr val="FF0000"/>
              </a:solidFill>
              <a:effectLst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Revision</a:t>
            </a:r>
            <a:endParaRPr lang="en-US" b="1" dirty="0" smtClean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639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7 Lecture in math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Lecture in math</dc:title>
  <dc:creator>LENOVO</dc:creator>
  <cp:lastModifiedBy>LENOVO</cp:lastModifiedBy>
  <cp:revision>1</cp:revision>
  <dcterms:created xsi:type="dcterms:W3CDTF">2014-11-05T01:41:01Z</dcterms:created>
  <dcterms:modified xsi:type="dcterms:W3CDTF">2014-11-05T01:42:16Z</dcterms:modified>
</cp:coreProperties>
</file>