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EF8-7A91-4A0B-9360-E717648E291E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48F3-51E3-4456-8595-47B452E82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2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EF8-7A91-4A0B-9360-E717648E291E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48F3-51E3-4456-8595-47B452E82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4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EF8-7A91-4A0B-9360-E717648E291E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48F3-51E3-4456-8595-47B452E82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5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EF8-7A91-4A0B-9360-E717648E291E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48F3-51E3-4456-8595-47B452E82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1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EF8-7A91-4A0B-9360-E717648E291E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48F3-51E3-4456-8595-47B452E82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1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EF8-7A91-4A0B-9360-E717648E291E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48F3-51E3-4456-8595-47B452E82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6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EF8-7A91-4A0B-9360-E717648E291E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48F3-51E3-4456-8595-47B452E82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8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EF8-7A91-4A0B-9360-E717648E291E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48F3-51E3-4456-8595-47B452E82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2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EF8-7A91-4A0B-9360-E717648E291E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48F3-51E3-4456-8595-47B452E82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2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EF8-7A91-4A0B-9360-E717648E291E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48F3-51E3-4456-8595-47B452E82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DEF8-7A91-4A0B-9360-E717648E291E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48F3-51E3-4456-8595-47B452E82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8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ADEF8-7A91-4A0B-9360-E717648E291E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48F3-51E3-4456-8595-47B452E82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2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/>
              <a:t>8 Lecture in math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2286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Tutorials</a:t>
            </a:r>
            <a:endParaRPr lang="en-US" b="1" dirty="0" smtClean="0">
              <a:solidFill>
                <a:srgbClr val="FF0000"/>
              </a:solidFill>
              <a:effectLst/>
            </a:endParaRPr>
          </a:p>
          <a:p>
            <a:r>
              <a:rPr lang="en-US" b="1" dirty="0">
                <a:solidFill>
                  <a:srgbClr val="FF0000"/>
                </a:solidFill>
              </a:rPr>
              <a:t>Revision</a:t>
            </a:r>
            <a:endParaRPr lang="en-US" b="1" dirty="0" smtClean="0">
              <a:solidFill>
                <a:srgbClr val="FF0000"/>
              </a:solidFill>
              <a:effectLst/>
            </a:endParaRPr>
          </a:p>
          <a:p>
            <a:r>
              <a:rPr lang="en-US" b="1" dirty="0">
                <a:solidFill>
                  <a:srgbClr val="FF0000"/>
                </a:solidFill>
              </a:rPr>
              <a:t>Exam preparations</a:t>
            </a:r>
          </a:p>
        </p:txBody>
      </p:sp>
    </p:spTree>
    <p:extLst>
      <p:ext uri="{BB962C8B-B14F-4D97-AF65-F5344CB8AC3E}">
        <p14:creationId xmlns:p14="http://schemas.microsoft.com/office/powerpoint/2010/main" val="224989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Memorize the tutorials, especially, the one of 11.11.2014.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2. Revise the Mid-Term Exam.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678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8 Lecture in math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Lecture in math</dc:title>
  <dc:creator>LENOVO</dc:creator>
  <cp:lastModifiedBy>LENOVO</cp:lastModifiedBy>
  <cp:revision>2</cp:revision>
  <dcterms:created xsi:type="dcterms:W3CDTF">2014-11-11T20:41:45Z</dcterms:created>
  <dcterms:modified xsi:type="dcterms:W3CDTF">2014-11-11T20:44:16Z</dcterms:modified>
</cp:coreProperties>
</file>