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DDF83D-7F50-40C2-ADB1-25D4CCAE8D00}"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109222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DF83D-7F50-40C2-ADB1-25D4CCAE8D00}"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1757548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DF83D-7F50-40C2-ADB1-25D4CCAE8D00}"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84366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DDF83D-7F50-40C2-ADB1-25D4CCAE8D00}"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179869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DDF83D-7F50-40C2-ADB1-25D4CCAE8D00}" type="datetimeFigureOut">
              <a:rPr lang="en-US" smtClean="0"/>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1053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DDF83D-7F50-40C2-ADB1-25D4CCAE8D00}"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70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DDF83D-7F50-40C2-ADB1-25D4CCAE8D00}" type="datetimeFigureOut">
              <a:rPr lang="en-US" smtClean="0"/>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236001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DDF83D-7F50-40C2-ADB1-25D4CCAE8D00}" type="datetimeFigureOut">
              <a:rPr lang="en-US" smtClean="0"/>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2952357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DF83D-7F50-40C2-ADB1-25D4CCAE8D00}" type="datetimeFigureOut">
              <a:rPr lang="en-US" smtClean="0"/>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2846019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DF83D-7F50-40C2-ADB1-25D4CCAE8D00}"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12884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DDF83D-7F50-40C2-ADB1-25D4CCAE8D00}" type="datetimeFigureOut">
              <a:rPr lang="en-US" smtClean="0"/>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70F4B2-50B9-437F-9985-8B1A112EEBA7}" type="slidenum">
              <a:rPr lang="en-US" smtClean="0"/>
              <a:t>‹#›</a:t>
            </a:fld>
            <a:endParaRPr lang="en-US"/>
          </a:p>
        </p:txBody>
      </p:sp>
    </p:spTree>
    <p:extLst>
      <p:ext uri="{BB962C8B-B14F-4D97-AF65-F5344CB8AC3E}">
        <p14:creationId xmlns:p14="http://schemas.microsoft.com/office/powerpoint/2010/main" val="3060934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DF83D-7F50-40C2-ADB1-25D4CCAE8D00}" type="datetimeFigureOut">
              <a:rPr lang="en-US" smtClean="0"/>
              <a:t>11/17/2014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0F4B2-50B9-437F-9985-8B1A112EEBA7}" type="slidenum">
              <a:rPr lang="en-US" smtClean="0"/>
              <a:t>‹#›</a:t>
            </a:fld>
            <a:endParaRPr lang="en-US"/>
          </a:p>
        </p:txBody>
      </p:sp>
    </p:spTree>
    <p:extLst>
      <p:ext uri="{BB962C8B-B14F-4D97-AF65-F5344CB8AC3E}">
        <p14:creationId xmlns:p14="http://schemas.microsoft.com/office/powerpoint/2010/main" val="307813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tionary.org/wiki/row" TargetMode="External"/><Relationship Id="rId3" Type="http://schemas.openxmlformats.org/officeDocument/2006/relationships/hyperlink" Target="http://en.wikipedia.org/wiki/Rectangle" TargetMode="External"/><Relationship Id="rId7" Type="http://schemas.openxmlformats.org/officeDocument/2006/relationships/hyperlink" Target="http://en.wikipedia.org/wiki/Expression_%28mathematics%29"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Symbol_%28formal%29" TargetMode="External"/><Relationship Id="rId5" Type="http://schemas.openxmlformats.org/officeDocument/2006/relationships/hyperlink" Target="http://en.wikipedia.org/wiki/Number" TargetMode="External"/><Relationship Id="rId4" Type="http://schemas.openxmlformats.org/officeDocument/2006/relationships/hyperlink" Target="http://en.wiktionary.org/wiki/array" TargetMode="External"/><Relationship Id="rId9" Type="http://schemas.openxmlformats.org/officeDocument/2006/relationships/hyperlink" Target="http://en.wiktionary.org/wiki/colum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Linear_equation"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4" Type="http://schemas.openxmlformats.org/officeDocument/2006/relationships/hyperlink" Target="http://en.wikipedia.org/wiki/Variable_%28math%2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Three-dimensional_rotation" TargetMode="External"/><Relationship Id="rId2" Type="http://schemas.openxmlformats.org/officeDocument/2006/relationships/hyperlink" Target="http://en.wikipedia.org/wiki/Reflection_%28mathematics%2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normAutofit/>
          </a:bodyPr>
          <a:lstStyle/>
          <a:p>
            <a:r>
              <a:rPr lang="en-US" sz="8000" b="1" dirty="0"/>
              <a:t>9 Lecture in math</a:t>
            </a:r>
            <a:endParaRPr lang="en-US" sz="8000" dirty="0"/>
          </a:p>
        </p:txBody>
      </p:sp>
      <p:sp>
        <p:nvSpPr>
          <p:cNvPr id="3" name="Subtitle 2"/>
          <p:cNvSpPr>
            <a:spLocks noGrp="1"/>
          </p:cNvSpPr>
          <p:nvPr>
            <p:ph type="subTitle" idx="1"/>
          </p:nvPr>
        </p:nvSpPr>
        <p:spPr>
          <a:xfrm>
            <a:off x="1371600" y="2743200"/>
            <a:ext cx="6400800" cy="1981200"/>
          </a:xfrm>
        </p:spPr>
        <p:txBody>
          <a:bodyPr/>
          <a:lstStyle/>
          <a:p>
            <a:r>
              <a:rPr lang="en-US" b="1" dirty="0">
                <a:solidFill>
                  <a:srgbClr val="FF0000"/>
                </a:solidFill>
              </a:rPr>
              <a:t>Mid-Term Exams </a:t>
            </a:r>
            <a:r>
              <a:rPr lang="en-US" b="1" dirty="0" smtClean="0">
                <a:solidFill>
                  <a:srgbClr val="FF0000"/>
                </a:solidFill>
              </a:rPr>
              <a:t>revisions</a:t>
            </a:r>
          </a:p>
          <a:p>
            <a:r>
              <a:rPr lang="en-US" b="1" dirty="0" smtClean="0">
                <a:solidFill>
                  <a:srgbClr val="FF0000"/>
                </a:solidFill>
              </a:rPr>
              <a:t>Matrices</a:t>
            </a:r>
          </a:p>
          <a:p>
            <a:r>
              <a:rPr lang="en-US" b="1" dirty="0">
                <a:solidFill>
                  <a:srgbClr val="FF0000"/>
                </a:solidFill>
              </a:rPr>
              <a:t>Simultaneous </a:t>
            </a:r>
            <a:r>
              <a:rPr lang="en-US" b="1" dirty="0" smtClean="0">
                <a:solidFill>
                  <a:srgbClr val="FF0000"/>
                </a:solidFill>
              </a:rPr>
              <a:t>equations</a:t>
            </a:r>
            <a:endParaRPr lang="en-US" b="1" dirty="0" smtClean="0">
              <a:solidFill>
                <a:srgbClr val="FF0000"/>
              </a:solidFill>
              <a:effectLst/>
            </a:endParaRPr>
          </a:p>
        </p:txBody>
      </p:sp>
    </p:spTree>
    <p:extLst>
      <p:ext uri="{BB962C8B-B14F-4D97-AF65-F5344CB8AC3E}">
        <p14:creationId xmlns:p14="http://schemas.microsoft.com/office/powerpoint/2010/main" val="3645246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Exams revisions</a:t>
            </a:r>
          </a:p>
        </p:txBody>
      </p:sp>
      <p:sp>
        <p:nvSpPr>
          <p:cNvPr id="3" name="Content Placeholder 2"/>
          <p:cNvSpPr>
            <a:spLocks noGrp="1"/>
          </p:cNvSpPr>
          <p:nvPr>
            <p:ph idx="1"/>
          </p:nvPr>
        </p:nvSpPr>
        <p:spPr/>
        <p:txBody>
          <a:bodyPr/>
          <a:lstStyle/>
          <a:p>
            <a:pPr marL="0" indent="0">
              <a:buNone/>
            </a:pPr>
            <a:r>
              <a:rPr lang="en-US" dirty="0"/>
              <a:t>common mistakes</a:t>
            </a:r>
          </a:p>
        </p:txBody>
      </p:sp>
    </p:spTree>
    <p:extLst>
      <p:ext uri="{BB962C8B-B14F-4D97-AF65-F5344CB8AC3E}">
        <p14:creationId xmlns:p14="http://schemas.microsoft.com/office/powerpoint/2010/main" val="387927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Matrix</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matrix</a:t>
            </a:r>
            <a:r>
              <a:rPr lang="en-US" dirty="0" smtClean="0"/>
              <a:t> (plural </a:t>
            </a:r>
            <a:r>
              <a:rPr lang="en-US" b="1" dirty="0" smtClean="0"/>
              <a:t>matrices</a:t>
            </a:r>
            <a:r>
              <a:rPr lang="en-US" dirty="0" smtClean="0"/>
              <a:t>) is a </a:t>
            </a:r>
            <a:r>
              <a:rPr lang="en-US" dirty="0" smtClean="0">
                <a:hlinkClick r:id="rId3" tooltip="Rectangle"/>
              </a:rPr>
              <a:t>rectangular</a:t>
            </a:r>
            <a:r>
              <a:rPr lang="en-US" dirty="0" smtClean="0"/>
              <a:t> </a:t>
            </a:r>
            <a:r>
              <a:rPr lang="en-US" i="1" dirty="0" smtClean="0">
                <a:hlinkClick r:id="rId4" tooltip="wikt:array"/>
              </a:rPr>
              <a:t>array</a:t>
            </a:r>
            <a:r>
              <a:rPr lang="en-US" dirty="0" smtClean="0"/>
              <a:t> of </a:t>
            </a:r>
            <a:r>
              <a:rPr lang="en-US" dirty="0" smtClean="0">
                <a:hlinkClick r:id="rId5" tooltip="Number"/>
              </a:rPr>
              <a:t>numbers</a:t>
            </a:r>
            <a:r>
              <a:rPr lang="en-US" dirty="0" smtClean="0"/>
              <a:t>, </a:t>
            </a:r>
            <a:r>
              <a:rPr lang="en-US" dirty="0" smtClean="0">
                <a:hlinkClick r:id="rId6" tooltip="Symbol (formal)"/>
              </a:rPr>
              <a:t>symbols</a:t>
            </a:r>
            <a:r>
              <a:rPr lang="en-US" dirty="0" smtClean="0"/>
              <a:t>, or </a:t>
            </a:r>
            <a:r>
              <a:rPr lang="en-US" dirty="0" smtClean="0">
                <a:hlinkClick r:id="rId7" tooltip="Expression (mathematics)"/>
              </a:rPr>
              <a:t>expressions</a:t>
            </a:r>
            <a:r>
              <a:rPr lang="en-US" dirty="0" smtClean="0"/>
              <a:t>, arranged in </a:t>
            </a:r>
            <a:r>
              <a:rPr lang="en-US" i="1" dirty="0" smtClean="0">
                <a:hlinkClick r:id="rId8" tooltip="wikt:row"/>
              </a:rPr>
              <a:t>rows</a:t>
            </a:r>
            <a:r>
              <a:rPr lang="en-US" dirty="0" smtClean="0"/>
              <a:t> and </a:t>
            </a:r>
            <a:r>
              <a:rPr lang="en-US" i="1" dirty="0" smtClean="0">
                <a:hlinkClick r:id="rId9" tooltip="wikt:column"/>
              </a:rPr>
              <a:t>columns</a:t>
            </a:r>
            <a:r>
              <a:rPr lang="en-US" i="1" dirty="0" smtClean="0"/>
              <a:t>.</a:t>
            </a:r>
            <a:endParaRPr lang="en-US" dirty="0"/>
          </a:p>
        </p:txBody>
      </p:sp>
    </p:spTree>
    <p:extLst>
      <p:ext uri="{BB962C8B-B14F-4D97-AF65-F5344CB8AC3E}">
        <p14:creationId xmlns:p14="http://schemas.microsoft.com/office/powerpoint/2010/main" val="14554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System of linear equations</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Mathematics"/>
              </a:rPr>
              <a:t>mathematics</a:t>
            </a:r>
            <a:r>
              <a:rPr lang="en-US" dirty="0" smtClean="0"/>
              <a:t>, a </a:t>
            </a:r>
            <a:r>
              <a:rPr lang="en-US" b="1" dirty="0" smtClean="0"/>
              <a:t>system of linear equations</a:t>
            </a:r>
            <a:r>
              <a:rPr lang="en-US" dirty="0" smtClean="0"/>
              <a:t> (or </a:t>
            </a:r>
            <a:r>
              <a:rPr lang="en-US" b="1" dirty="0" smtClean="0"/>
              <a:t>linear system</a:t>
            </a:r>
            <a:r>
              <a:rPr lang="en-US" dirty="0" smtClean="0"/>
              <a:t>) is a collection of </a:t>
            </a:r>
            <a:r>
              <a:rPr lang="en-US" dirty="0" smtClean="0">
                <a:hlinkClick r:id="rId3" tooltip="Linear equation"/>
              </a:rPr>
              <a:t>linear equations</a:t>
            </a:r>
            <a:r>
              <a:rPr lang="en-US" dirty="0" smtClean="0"/>
              <a:t> involving the same set of </a:t>
            </a:r>
            <a:r>
              <a:rPr lang="en-US" dirty="0" smtClean="0">
                <a:hlinkClick r:id="rId4" tooltip="Variable (math)"/>
              </a:rPr>
              <a:t>variables</a:t>
            </a:r>
            <a:r>
              <a:rPr lang="en-US" dirty="0" smtClean="0"/>
              <a:t>.</a:t>
            </a:r>
            <a:endParaRPr lang="en-US" dirty="0"/>
          </a:p>
        </p:txBody>
      </p:sp>
    </p:spTree>
    <p:extLst>
      <p:ext uri="{BB962C8B-B14F-4D97-AF65-F5344CB8AC3E}">
        <p14:creationId xmlns:p14="http://schemas.microsoft.com/office/powerpoint/2010/main" val="222815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Eigenvalues and eigenvectors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If two-dimensional space is visualized as a piece of cloth being stretched by the matrix, the eigenvectors would make up the line along the </a:t>
            </a:r>
            <a:r>
              <a:rPr lang="en-US" i="1" dirty="0" smtClean="0"/>
              <a:t>direction</a:t>
            </a:r>
            <a:r>
              <a:rPr lang="en-US" dirty="0" smtClean="0"/>
              <a:t> the cloth is stretched in and the line of cloth at the center of the stretching, whose direction isn't changed by the stretching either. The eigenvalues for the first line would give the </a:t>
            </a:r>
            <a:r>
              <a:rPr lang="en-US" i="1" dirty="0" smtClean="0"/>
              <a:t>scale</a:t>
            </a:r>
            <a:r>
              <a:rPr lang="en-US" dirty="0" smtClean="0"/>
              <a:t> to which the cloth is stretched, and for the second line the scale to which it is tightened. A </a:t>
            </a:r>
            <a:r>
              <a:rPr lang="en-US" dirty="0" smtClean="0">
                <a:hlinkClick r:id="rId2" tooltip="Reflection (mathematics)"/>
              </a:rPr>
              <a:t>reflection</a:t>
            </a:r>
            <a:r>
              <a:rPr lang="en-US" dirty="0" smtClean="0"/>
              <a:t> may be viewed as stretching a line to scale −1 while shrinking the axis of reflection to scale 1. </a:t>
            </a:r>
            <a:r>
              <a:rPr lang="en-US" smtClean="0"/>
              <a:t>For </a:t>
            </a:r>
            <a:r>
              <a:rPr lang="en-US" smtClean="0">
                <a:hlinkClick r:id="rId3" tooltip="Three-dimensional rotation"/>
              </a:rPr>
              <a:t>3D rotations</a:t>
            </a:r>
            <a:r>
              <a:rPr lang="en-US" smtClean="0"/>
              <a:t>, the eigenvectors form the axis of rotation, and since the scale of the axis is unchanged by the rotation, their eigenvalues are all 1.</a:t>
            </a:r>
          </a:p>
        </p:txBody>
      </p:sp>
    </p:spTree>
    <p:extLst>
      <p:ext uri="{BB962C8B-B14F-4D97-AF65-F5344CB8AC3E}">
        <p14:creationId xmlns:p14="http://schemas.microsoft.com/office/powerpoint/2010/main" val="103939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212</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9 Lecture in math</vt:lpstr>
      <vt:lpstr>Mid-Term Exams revisions</vt:lpstr>
      <vt:lpstr>Matrix</vt:lpstr>
      <vt:lpstr>System of linear equations</vt:lpstr>
      <vt:lpstr>Eigenvalues and eigenvectors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Lecture in math</dc:title>
  <dc:creator>LENOVO</dc:creator>
  <cp:lastModifiedBy>LENOVO</cp:lastModifiedBy>
  <cp:revision>3</cp:revision>
  <dcterms:created xsi:type="dcterms:W3CDTF">2014-11-16T22:10:24Z</dcterms:created>
  <dcterms:modified xsi:type="dcterms:W3CDTF">2014-11-16T22:16:13Z</dcterms:modified>
</cp:coreProperties>
</file>