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4AB7-987A-4B12-B20F-B04E96E8C45D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B697-9527-4015-BF3D-44E9E2E04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42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4AB7-987A-4B12-B20F-B04E96E8C45D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B697-9527-4015-BF3D-44E9E2E04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10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4AB7-987A-4B12-B20F-B04E96E8C45D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B697-9527-4015-BF3D-44E9E2E04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9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4AB7-987A-4B12-B20F-B04E96E8C45D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B697-9527-4015-BF3D-44E9E2E04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6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4AB7-987A-4B12-B20F-B04E96E8C45D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B697-9527-4015-BF3D-44E9E2E04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4AB7-987A-4B12-B20F-B04E96E8C45D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B697-9527-4015-BF3D-44E9E2E04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62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4AB7-987A-4B12-B20F-B04E96E8C45D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B697-9527-4015-BF3D-44E9E2E04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4AB7-987A-4B12-B20F-B04E96E8C45D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B697-9527-4015-BF3D-44E9E2E04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4AB7-987A-4B12-B20F-B04E96E8C45D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B697-9527-4015-BF3D-44E9E2E04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9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4AB7-987A-4B12-B20F-B04E96E8C45D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B697-9527-4015-BF3D-44E9E2E04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79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4AB7-987A-4B12-B20F-B04E96E8C45D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B697-9527-4015-BF3D-44E9E2E04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7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D4AB7-987A-4B12-B20F-B04E96E8C45D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1B697-9527-4015-BF3D-44E9E2E04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4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Vector_%28mathematics%29" TargetMode="External"/><Relationship Id="rId2" Type="http://schemas.openxmlformats.org/officeDocument/2006/relationships/hyperlink" Target="http://en.wikipedia.org/wiki/Square_matri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Matrix_multiplic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b="1" dirty="0"/>
              <a:t>Additional 15 Lecture in math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22098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Revision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Eigenvalue problem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52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Eigenvalues and eigenvectors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b="1" dirty="0" smtClean="0"/>
              <a:t>eigenvector</a:t>
            </a:r>
            <a:r>
              <a:rPr lang="en-US" dirty="0" smtClean="0"/>
              <a:t> or </a:t>
            </a:r>
            <a:r>
              <a:rPr lang="en-US" b="1" dirty="0" smtClean="0"/>
              <a:t>characteristic vector</a:t>
            </a:r>
            <a:r>
              <a:rPr lang="en-US" dirty="0" smtClean="0"/>
              <a:t> of a </a:t>
            </a:r>
            <a:r>
              <a:rPr lang="en-US" dirty="0" smtClean="0">
                <a:hlinkClick r:id="rId2" tooltip="Square matrix"/>
              </a:rPr>
              <a:t>square </a:t>
            </a:r>
            <a:r>
              <a:rPr lang="en-US" smtClean="0">
                <a:hlinkClick r:id="rId2" tooltip="Square matrix"/>
              </a:rPr>
              <a:t>matrix</a:t>
            </a:r>
            <a:r>
              <a:rPr lang="en-US" smtClean="0"/>
              <a:t> A is </a:t>
            </a:r>
            <a:r>
              <a:rPr lang="en-US" dirty="0" smtClean="0"/>
              <a:t>a non-zero </a:t>
            </a:r>
            <a:r>
              <a:rPr lang="en-US" smtClean="0">
                <a:hlinkClick r:id="rId3" tooltip="Vector (mathematics)"/>
              </a:rPr>
              <a:t>vector</a:t>
            </a:r>
            <a:r>
              <a:rPr lang="en-US" smtClean="0"/>
              <a:t> V that</a:t>
            </a:r>
            <a:r>
              <a:rPr lang="en-US" dirty="0" smtClean="0"/>
              <a:t>, when </a:t>
            </a:r>
            <a:r>
              <a:rPr lang="en-US" dirty="0" smtClean="0">
                <a:hlinkClick r:id="rId4" tooltip="Matrix multiplication"/>
              </a:rPr>
              <a:t>multiplied</a:t>
            </a:r>
            <a:r>
              <a:rPr lang="en-US" dirty="0" smtClean="0"/>
              <a:t> with , yields a scalar multiple of itself; the scalar multiplier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8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42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Additional 15 Lecture in math</vt:lpstr>
      <vt:lpstr>Eigenvalues and eigenvectors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Additional 15 Lecture in math</dc:title>
  <dc:creator>LENOVO</dc:creator>
  <cp:lastModifiedBy>LENOVO</cp:lastModifiedBy>
  <cp:revision>1</cp:revision>
  <dcterms:created xsi:type="dcterms:W3CDTF">2015-01-05T02:22:49Z</dcterms:created>
  <dcterms:modified xsi:type="dcterms:W3CDTF">2015-01-05T02:26:00Z</dcterms:modified>
</cp:coreProperties>
</file>